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92" r:id="rId6"/>
    <p:sldId id="286" r:id="rId7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AF25B5-C9C7-4BE4-9C5F-0AA885E870EB}" v="4" dt="2020-04-29T18:47:48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8" autoAdjust="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D3BBD2-794C-43E3-8362-720D61104479}" type="datetime1">
              <a:rPr lang="de-DE" smtClean="0"/>
              <a:t>29.04.2020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A590-B97D-4BAF-9F3E-EEA7B3B9DE95}" type="datetime1">
              <a:rPr lang="de-DE" smtClean="0"/>
              <a:pPr/>
              <a:t>29.04.2020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62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2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5B48D-1595-4AE5-99BE-B4F81BDE0E43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A7CF3B-DF02-45CA-B230-36D076F988CB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365999-2290-4E60-992D-296ECB78F257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ADF625-E924-4E28-AB29-79F5A373A66E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B0ED4E-F720-4940-9CF6-0E0E03C44619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17CE92-BA86-47A5-BE5E-D9B9ACFE7127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A74D19-B73F-4989-9865-5AA17C14CF23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1C9E94-BB9D-4990-BC94-06DE9342F154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7269F5-2A87-4F03-A051-B4072EE42F74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0EACE-40FC-4E9B-8BD7-2D421E031484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9C316-295D-44C0-A987-EA6FDFAADBCB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29.04.2020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109889"/>
            <a:ext cx="9144000" cy="1661993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Seminar </a:t>
            </a:r>
            <a:r>
              <a:rPr lang="de-DE" b="1" dirty="0" err="1">
                <a:solidFill>
                  <a:schemeClr val="bg1"/>
                </a:solidFill>
              </a:rPr>
              <a:t>paper</a:t>
            </a:r>
            <a:r>
              <a:rPr lang="de-DE" b="1" dirty="0">
                <a:solidFill>
                  <a:schemeClr val="bg1"/>
                </a:solidFill>
              </a:rPr>
              <a:t> </a:t>
            </a:r>
            <a:br>
              <a:rPr lang="de-DE" b="1" dirty="0">
                <a:solidFill>
                  <a:schemeClr val="bg1"/>
                </a:solidFill>
              </a:rPr>
            </a:b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F6CAE8-5C03-4F1A-BF6E-F3CEA4D28424}"/>
              </a:ext>
            </a:extLst>
          </p:cNvPr>
          <p:cNvSpPr txBox="1"/>
          <p:nvPr/>
        </p:nvSpPr>
        <p:spPr>
          <a:xfrm>
            <a:off x="647348" y="2644170"/>
            <a:ext cx="10897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>
                <a:latin typeface="+mj-lt"/>
              </a:rPr>
              <a:t>Proprietary</a:t>
            </a:r>
            <a:r>
              <a:rPr lang="de-DE" sz="4800" b="1" dirty="0">
                <a:latin typeface="+mj-lt"/>
              </a:rPr>
              <a:t> vs. Open </a:t>
            </a:r>
            <a:r>
              <a:rPr lang="de-DE" sz="4800" b="1" dirty="0" err="1">
                <a:latin typeface="+mj-lt"/>
              </a:rPr>
              <a:t>Markets</a:t>
            </a:r>
            <a:r>
              <a:rPr lang="de-DE" sz="4800" b="1" dirty="0">
                <a:latin typeface="+mj-lt"/>
              </a:rPr>
              <a:t> in IT: Apple, Microsoft, Google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484C58-054C-4F5C-8810-376839970A12}"/>
              </a:ext>
            </a:extLst>
          </p:cNvPr>
          <p:cNvSpPr txBox="1"/>
          <p:nvPr/>
        </p:nvSpPr>
        <p:spPr>
          <a:xfrm>
            <a:off x="4124325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by</a:t>
            </a:r>
            <a:r>
              <a:rPr lang="de-DE" dirty="0">
                <a:solidFill>
                  <a:schemeClr val="bg1"/>
                </a:solidFill>
              </a:rPr>
              <a:t> Dominique Prinz, h11704419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654628" y="1176856"/>
            <a:ext cx="675313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 err="1">
                <a:solidFill>
                  <a:schemeClr val="bg1"/>
                </a:solidFill>
              </a:rPr>
              <a:t>To</a:t>
            </a:r>
            <a:r>
              <a:rPr lang="de-DE" b="1" u="sng" dirty="0">
                <a:solidFill>
                  <a:schemeClr val="bg1"/>
                </a:solidFill>
              </a:rPr>
              <a:t> </a:t>
            </a:r>
            <a:r>
              <a:rPr lang="de-DE" b="1" u="sng" dirty="0" err="1">
                <a:solidFill>
                  <a:schemeClr val="bg1"/>
                </a:solidFill>
              </a:rPr>
              <a:t>do‘s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Fertigstellung Kapitel: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The Way </a:t>
            </a:r>
            <a:r>
              <a:rPr lang="de-DE" dirty="0" err="1">
                <a:solidFill>
                  <a:schemeClr val="bg1"/>
                </a:solidFill>
              </a:rPr>
              <a:t>to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the</a:t>
            </a:r>
            <a:r>
              <a:rPr lang="de-DE" dirty="0">
                <a:solidFill>
                  <a:schemeClr val="bg1"/>
                </a:solidFill>
              </a:rPr>
              <a:t> Top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Strategies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based</a:t>
            </a:r>
            <a:r>
              <a:rPr lang="de-DE" dirty="0">
                <a:solidFill>
                  <a:schemeClr val="bg1"/>
                </a:solidFill>
              </a:rPr>
              <a:t> on </a:t>
            </a:r>
            <a:r>
              <a:rPr lang="de-DE" dirty="0" err="1">
                <a:solidFill>
                  <a:schemeClr val="bg1"/>
                </a:solidFill>
              </a:rPr>
              <a:t>Examples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Pricing &amp; Terms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Condition</a:t>
            </a: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>
                <a:solidFill>
                  <a:schemeClr val="bg1"/>
                </a:solidFill>
              </a:rPr>
              <a:t>Next </a:t>
            </a:r>
            <a:r>
              <a:rPr lang="de-DE" b="1" u="sng" dirty="0" err="1">
                <a:solidFill>
                  <a:schemeClr val="bg1"/>
                </a:solidFill>
              </a:rPr>
              <a:t>steps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Beginn Kapitel: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Criticism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Future </a:t>
            </a:r>
            <a:r>
              <a:rPr lang="de-DE" dirty="0" err="1">
                <a:solidFill>
                  <a:schemeClr val="bg1"/>
                </a:solidFill>
              </a:rPr>
              <a:t>Developments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Start: </a:t>
            </a:r>
            <a:r>
              <a:rPr lang="de-DE" dirty="0" err="1">
                <a:solidFill>
                  <a:schemeClr val="bg1"/>
                </a:solidFill>
              </a:rPr>
              <a:t>Conclusion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/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Plan - IST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3" name="Grafik 2" descr="Häkchen">
            <a:extLst>
              <a:ext uri="{FF2B5EF4-FFF2-40B4-BE49-F238E27FC236}">
                <a16:creationId xmlns:a16="http://schemas.microsoft.com/office/drawing/2014/main" id="{320B4C43-78FD-4697-8473-DBF6908D7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3240" y="2857649"/>
            <a:ext cx="356135" cy="356135"/>
          </a:xfrm>
          <a:prstGeom prst="rect">
            <a:avLst/>
          </a:prstGeom>
        </p:spPr>
      </p:pic>
      <p:pic>
        <p:nvPicPr>
          <p:cNvPr id="10" name="Grafik 9" descr="Häkchen">
            <a:extLst>
              <a:ext uri="{FF2B5EF4-FFF2-40B4-BE49-F238E27FC236}">
                <a16:creationId xmlns:a16="http://schemas.microsoft.com/office/drawing/2014/main" id="{4CFC9DA8-292F-4FAA-893D-6EC41855D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3241" y="2373215"/>
            <a:ext cx="356135" cy="356135"/>
          </a:xfrm>
          <a:prstGeom prst="rect">
            <a:avLst/>
          </a:prstGeom>
        </p:spPr>
      </p:pic>
      <p:pic>
        <p:nvPicPr>
          <p:cNvPr id="8" name="Grafik 7" descr="Häkchen">
            <a:extLst>
              <a:ext uri="{FF2B5EF4-FFF2-40B4-BE49-F238E27FC236}">
                <a16:creationId xmlns:a16="http://schemas.microsoft.com/office/drawing/2014/main" id="{120DC916-8A53-43E8-9C65-BB06FBE9ED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3241" y="3323333"/>
            <a:ext cx="356135" cy="35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1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607" y="214026"/>
            <a:ext cx="9144000" cy="1828193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Gantt Chart:</a:t>
            </a:r>
            <a:br>
              <a:rPr lang="de-DE" sz="7200" b="1" dirty="0">
                <a:solidFill>
                  <a:schemeClr val="bg1"/>
                </a:solidFill>
              </a:rPr>
            </a:br>
            <a:endParaRPr lang="de-DE" sz="7200" dirty="0">
              <a:solidFill>
                <a:schemeClr val="accent4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F9D174C-59CC-4FB0-A35F-500E06D93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43" y="1319732"/>
            <a:ext cx="11952514" cy="421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9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03_TF78455520.potx" id="{9CC58D98-8D63-4413-8A90-F6134E0D6024}" vid="{7F592C43-5E71-4209-A923-444667EDB041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DDE92CD5D04A458D398005FDDDCF94" ma:contentTypeVersion="9" ma:contentTypeDescription="Ein neues Dokument erstellen." ma:contentTypeScope="" ma:versionID="c6283c4c6ecfd0d590467a1ecca2a277">
  <xsd:schema xmlns:xsd="http://www.w3.org/2001/XMLSchema" xmlns:xs="http://www.w3.org/2001/XMLSchema" xmlns:p="http://schemas.microsoft.com/office/2006/metadata/properties" xmlns:ns3="f56f1110-2d4c-4480-9ca1-216b36f966de" targetNamespace="http://schemas.microsoft.com/office/2006/metadata/properties" ma:root="true" ma:fieldsID="3e7d882fa19b7a0476068ae45c19e966" ns3:_="">
    <xsd:import namespace="f56f1110-2d4c-4480-9ca1-216b36f966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f1110-2d4c-4480-9ca1-216b36f96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4FCC00-97E1-4558-AA1C-15B013214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f1110-2d4c-4480-9ca1-216b36f96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DFAD3-D6E7-4FFB-9B9F-D74CAFD8F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C85B10-0313-4B67-BA62-332B92A389E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Projektanalyse von 24Slides</Template>
  <TotalTime>0</TotalTime>
  <Words>65</Words>
  <Application>Microsoft Office PowerPoint</Application>
  <PresentationFormat>Breitbild</PresentationFormat>
  <Paragraphs>18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Segoe UI Light</vt:lpstr>
      <vt:lpstr>Office-Design</vt:lpstr>
      <vt:lpstr>Seminar paper  </vt:lpstr>
      <vt:lpstr>Plan - IST</vt:lpstr>
      <vt:lpstr>Gantt Chart: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2020-03-17T18:23:28Z</dcterms:created>
  <dcterms:modified xsi:type="dcterms:W3CDTF">2020-04-29T19:02:31Z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136268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  <property fmtid="{D5CDD505-2E9C-101B-9397-08002B2CF9AE}" pid="5" name="ContentTypeId">
    <vt:lpwstr>0x01010085DDE92CD5D04A458D398005FDDDCF94</vt:lpwstr>
  </property>
</Properties>
</file>