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14"/>
  </p:notesMasterIdLst>
  <p:sldIdLst>
    <p:sldId id="256" r:id="rId2"/>
    <p:sldId id="268" r:id="rId3"/>
    <p:sldId id="257" r:id="rId4"/>
    <p:sldId id="264" r:id="rId5"/>
    <p:sldId id="265" r:id="rId6"/>
    <p:sldId id="267" r:id="rId7"/>
    <p:sldId id="266" r:id="rId8"/>
    <p:sldId id="269" r:id="rId9"/>
    <p:sldId id="260" r:id="rId10"/>
    <p:sldId id="262" r:id="rId11"/>
    <p:sldId id="261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6750F-9975-4B68-952D-784E340F2E2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37AFA-4E60-47FA-8277-E58101DA795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716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37AFA-4E60-47FA-8277-E58101DA795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54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F1345A-972E-46AA-9CF8-73E4B39E6D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DE048F0-92AD-416C-BD58-808ECCFB60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B8C576F-980F-4214-BFBF-495162531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9BCC-8AA9-4AA7-9328-8EE0A9ACC5B9}" type="datetime1">
              <a:rPr lang="en-US" smtClean="0"/>
              <a:t>6/3/2020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374B501-D919-4EE6-A2EA-179A80AC7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23FF62C-E79D-4C5F-A4C8-96F7D7A0C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77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F11FF6-51F7-47E9-896D-17D0E563E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C3D0082-96E6-4169-BEF3-8391EB2BA6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9F4B55C-F749-4FD9-B87D-E84B96B4B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565F9-F511-4234-813B-13A37422E65B}" type="datetime1">
              <a:rPr lang="en-US" smtClean="0"/>
              <a:t>6/3/2020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A6805C-7D40-4B42-B86F-37BD5B245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9D97266-6643-43A5-88AE-3690C9D6E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14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CC704A0-8B90-4144-A846-74C7C3FA69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15AD018-60DD-405C-B7E8-C52101B98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331F1AC-A825-4301-A11C-C29A58353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5D44-C6CA-40E0-880D-B13E177052C3}" type="datetime1">
              <a:rPr lang="en-US" smtClean="0"/>
              <a:t>6/3/2020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3982355-5614-4BBA-A2CF-B4DB5869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E82511F-1E65-458B-B8E3-BD16EA4DA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7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4D4DA2-865D-4461-8AC3-D9D396538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17FB4BD-3DCD-420B-AEED-1E911DF71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F62B01-897A-41F4-ADF9-1FE5FC90E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6EC4-8530-4EC8-91AF-1537E7D85198}" type="datetime1">
              <a:rPr lang="en-US" smtClean="0"/>
              <a:t>6/3/2020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FEC04E5-F6A9-4D70-9DFC-D71E5A4E6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94DF3E-A420-4873-979A-F98BF21E9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54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EB02BA-32FA-4DB4-85F5-EC369F8D5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C4A7A9F-2D33-4836-A010-EAE39778D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DD887B5-93EA-4554-B959-760954869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76F3-8F0F-4BE8-8E67-FFD5AE83E86A}" type="datetime1">
              <a:rPr lang="en-US" smtClean="0"/>
              <a:t>6/3/2020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56D71E-D844-4188-A7DB-36E0A854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168EC6-0FB4-4EAA-833F-85B040854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534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45BE30-2A2C-41E2-B2FE-3396B87F3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AF1BCA-901B-4591-B566-5DEBE5D1A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574613A-BF8E-4343-982D-C5CDD7431D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530E83C-A04F-4786-8A94-F4635D8BF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2CF8D-9CC3-42CA-836E-F97D0AED7603}" type="datetime1">
              <a:rPr lang="en-US" smtClean="0"/>
              <a:t>6/3/2020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D0C3AA-8C5E-49A8-A868-A114A4FB9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38A7726-B69A-4AEB-9604-DD554DA3E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668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006AA3-30AF-4400-B648-F5542C84C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2EB009-E18B-41D1-9904-C6CD62E49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B9D39B9-3B36-466B-9BF0-EF5984E4E3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DD35103-A8E6-46F2-A86B-172F8BE2B5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FAD6EAE-78CA-4A32-B0D0-8D330CEA69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FED9691-6B96-4D7C-BB0E-47D59826E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F0A12-5DC0-4058-A4CB-3930E9D52435}" type="datetime1">
              <a:rPr lang="en-US" smtClean="0"/>
              <a:t>6/3/2020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3CB0ED4-EEDD-436B-9322-4FC9994F5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6336B39-6004-481A-B3A3-1EDD73548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72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6D4ECF-BBB4-4230-8B0B-B09E7A0B7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8E3E3A-A511-4B2A-8B92-BAE7C1626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F76D3-B68C-481D-AA6A-22525BED1439}" type="datetime1">
              <a:rPr lang="en-US" smtClean="0"/>
              <a:t>6/3/2020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8AF8033-DC15-452F-A252-0CAE89DD3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5CA356B-4F0C-4D98-AC9C-BB9AE8278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46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EB36181-384F-4D95-A477-A5A220F93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6637-46B9-4179-98DD-99E32414EAC5}" type="datetime1">
              <a:rPr lang="en-US" smtClean="0"/>
              <a:t>6/3/2020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A26E648-2BCD-4E22-AC77-13D699837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296F9A5-5A4E-4A0B-A3FD-F53D4A488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73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A0E6AE-628E-44F1-94A6-E9A243B28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B7990CC-4A9A-4586-844C-C9A0D21A8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60BBD2D-9B2F-40A1-A2BF-3EF38E8B23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1FD8581-9681-40D1-88CD-F9520CAD4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32A3-DBC8-4937-9EDF-E6AD51200F33}" type="datetime1">
              <a:rPr lang="en-US" smtClean="0"/>
              <a:t>6/3/2020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2423F2A-6790-45E3-A8A5-FF0A87FA0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6FF02D9-F93C-4ACB-B7A6-97468CB9B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086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5F0AA8-62A9-4944-B2C2-A34DAF86D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E377171-2E73-4368-8D8F-14ECB14647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60A61E4-9562-4468-BB5A-817A95274E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8072E4F-3CFD-4B1B-9EEB-ABD100275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8BC9-907E-4DEC-AA2B-F78CBE7FA09A}" type="datetime1">
              <a:rPr lang="en-US" smtClean="0"/>
              <a:t>6/3/2020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2473389-5C96-48AD-BC45-B25DEACAA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BB47C08-5B55-4A74-965B-3C2E5B5A0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4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76494D7-3A75-4BE4-BDCF-01B3FBA6F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7F758D6-8EAA-422E-9EC7-98764E254E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F1C1551-CF57-495F-A03A-CA4B0299FD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ECFF8-8605-4FF5-9875-CD99AFD5AF57}" type="datetime1">
              <a:rPr lang="en-US" smtClean="0"/>
              <a:t>6/3/2020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32F051-67C7-4E9A-91B0-F7448D13DF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777517-C96F-4677-9D00-F5349DA2F3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24067-883A-42B6-8080-E50542AB8EE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918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sourceforge.net/p/oorexx/code-0/HEAD/tree/main/trunk/CHANGE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2CBDD0E-5CA5-489E-9593-E595A53936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8600" y="1939159"/>
            <a:ext cx="7644627" cy="2751086"/>
          </a:xfrm>
        </p:spPr>
        <p:txBody>
          <a:bodyPr>
            <a:normAutofit/>
          </a:bodyPr>
          <a:lstStyle/>
          <a:p>
            <a:pPr algn="r"/>
            <a:r>
              <a:rPr lang="en-US" dirty="0"/>
              <a:t>ooRexx 5.0 beta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1B731E7-FC6F-45B3-AA4C-2953119A3C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8600" y="4782320"/>
            <a:ext cx="7644627" cy="1329443"/>
          </a:xfrm>
        </p:spPr>
        <p:txBody>
          <a:bodyPr>
            <a:normAutofit/>
          </a:bodyPr>
          <a:lstStyle/>
          <a:p>
            <a:pPr algn="r"/>
            <a:r>
              <a:rPr lang="en-US" dirty="0"/>
              <a:t>New Features and Nutshell Examples</a:t>
            </a:r>
          </a:p>
          <a:p>
            <a:pPr algn="r"/>
            <a:endParaRPr lang="en-US" dirty="0"/>
          </a:p>
          <a:p>
            <a:pPr algn="r"/>
            <a:r>
              <a:rPr lang="en-US" sz="1200" dirty="0"/>
              <a:t>Thomas Dabernig h1451744</a:t>
            </a:r>
          </a:p>
        </p:txBody>
      </p:sp>
    </p:spTree>
    <p:extLst>
      <p:ext uri="{BB962C8B-B14F-4D97-AF65-F5344CB8AC3E}">
        <p14:creationId xmlns:p14="http://schemas.microsoft.com/office/powerpoint/2010/main" val="3392916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A6BD8F-E09A-404A-8679-FCF96D874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Ticker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8F50D67-AE45-450F-951E-B2F78A42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fld id="{A578A9DC-18C6-41D0-90D9-D22C5A09C3ED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72B6B83-D720-4098-9054-CCA179AAC2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20584" y="1413088"/>
            <a:ext cx="9981899" cy="255454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startCount =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5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.local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~x =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1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SAY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startCount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timer =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.Ticker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~new(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1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,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.Target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~new, startCount)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call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SysSleep startCount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timer~cancel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::class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Target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inherit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AlarmNotification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::method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triggered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use arg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ticker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say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ticker~attachment -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.x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.local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~x =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.x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+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1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</a:b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::method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cancel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SAY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"Timer finished"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889B860-E0D9-4362-8B6F-5579FC817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584" y="4133461"/>
            <a:ext cx="9981899" cy="222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01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542CB96-7717-4721-B595-AA2EA906C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591344"/>
            <a:ext cx="3200400" cy="5585619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Conclusion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F95BFE-F11E-464D-9755-6764771DA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641512"/>
            <a:ext cx="6906491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/>
              <a:t>Benefits:</a:t>
            </a:r>
          </a:p>
          <a:p>
            <a:r>
              <a:rPr lang="en-US" dirty="0"/>
              <a:t>Higher performance</a:t>
            </a:r>
          </a:p>
          <a:p>
            <a:r>
              <a:rPr lang="en-US" dirty="0"/>
              <a:t>Higher functionality</a:t>
            </a:r>
          </a:p>
          <a:p>
            <a:r>
              <a:rPr lang="en-US" dirty="0"/>
              <a:t>Increased stability</a:t>
            </a:r>
          </a:p>
          <a:p>
            <a:r>
              <a:rPr lang="en-US" dirty="0"/>
              <a:t>Backwards compatibility</a:t>
            </a:r>
          </a:p>
          <a:p>
            <a:r>
              <a:rPr lang="en-US" dirty="0"/>
              <a:t>User friendliness</a:t>
            </a:r>
          </a:p>
          <a:p>
            <a:r>
              <a:rPr lang="en-US" dirty="0"/>
              <a:t>Higher versatility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51BAED-7877-4A19-87BB-6D9E47A66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8F2548D8-F10C-4E3C-82F2-C3AD7610D6B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256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44328F-84D6-4E0F-BD4E-C06302AA4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9C6143-1192-4D85-83DB-8C3DC4A9E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790" y="1690688"/>
            <a:ext cx="10515600" cy="4351338"/>
          </a:xfrm>
        </p:spPr>
        <p:txBody>
          <a:bodyPr>
            <a:normAutofit/>
          </a:bodyPr>
          <a:lstStyle/>
          <a:p>
            <a:r>
              <a:rPr lang="en-US" sz="2000" dirty="0"/>
              <a:t>Ashley, W. D., </a:t>
            </a:r>
            <a:r>
              <a:rPr lang="en-US" sz="2000" dirty="0" err="1"/>
              <a:t>Flatscher</a:t>
            </a:r>
            <a:r>
              <a:rPr lang="en-US" sz="2000" dirty="0"/>
              <a:t>, R. G., </a:t>
            </a:r>
            <a:r>
              <a:rPr lang="en-US" sz="2000" dirty="0" err="1"/>
              <a:t>Hessling</a:t>
            </a:r>
            <a:r>
              <a:rPr lang="en-US" sz="2000" dirty="0"/>
              <a:t>, M., McGuire, R., </a:t>
            </a:r>
            <a:r>
              <a:rPr lang="en-US" sz="2000" dirty="0" err="1"/>
              <a:t>Peedin</a:t>
            </a:r>
            <a:r>
              <a:rPr lang="en-US" sz="2000" dirty="0"/>
              <a:t>, L., Sims, O., &amp; Wolfers, J. (2020). </a:t>
            </a:r>
            <a:r>
              <a:rPr lang="en-US" sz="2000" i="1" dirty="0"/>
              <a:t>ooRexx Documentation 5.0.0.r12043 Open Object Rexx Reference</a:t>
            </a:r>
            <a:r>
              <a:rPr lang="en-US" sz="2000" dirty="0"/>
              <a:t> ( 0.2020.04.04 ed.). (R. L. Association, Ed.)</a:t>
            </a:r>
            <a:endParaRPr lang="en-GB" sz="2000" dirty="0"/>
          </a:p>
          <a:p>
            <a:r>
              <a:rPr lang="en-US" sz="2000" dirty="0" err="1"/>
              <a:t>Flatscher</a:t>
            </a:r>
            <a:r>
              <a:rPr lang="en-US" sz="2000" dirty="0"/>
              <a:t>, R. G. (2017, April 9-12). ooRexx 5.00 New Features. Amsterdam, Netherlands: 28th Annual Rexx Symposium.</a:t>
            </a:r>
            <a:endParaRPr lang="en-GB" sz="2000" dirty="0"/>
          </a:p>
          <a:p>
            <a:r>
              <a:rPr lang="en-US" sz="2000" dirty="0" err="1"/>
              <a:t>Flatscher</a:t>
            </a:r>
            <a:r>
              <a:rPr lang="en-US" sz="2000" dirty="0"/>
              <a:t>, R. G., &amp; Müller, G. (2019). </a:t>
            </a:r>
            <a:r>
              <a:rPr lang="en-US" sz="2000" i="1" dirty="0"/>
              <a:t>ooRexx 5 Yielding Swiss Army Knife Usability.</a:t>
            </a:r>
            <a:r>
              <a:rPr lang="en-US" sz="2000" dirty="0"/>
              <a:t> Hursley, Great Britain, United Kingdom: The 2019 International </a:t>
            </a:r>
            <a:r>
              <a:rPr lang="en-US" sz="2000" dirty="0" err="1"/>
              <a:t>RexxLA</a:t>
            </a:r>
            <a:r>
              <a:rPr lang="en-US" sz="2000" dirty="0"/>
              <a:t> Symposium.</a:t>
            </a:r>
          </a:p>
          <a:p>
            <a:r>
              <a:rPr lang="en-US" sz="2000" dirty="0"/>
              <a:t>List of Changes: </a:t>
            </a:r>
            <a:r>
              <a:rPr lang="en-GB" sz="2000" dirty="0">
                <a:hlinkClick r:id="rId2"/>
              </a:rPr>
              <a:t>https://sourceforge.net/p/oorexx/code-0/HEAD/tree/main/trunk/CHANGES</a:t>
            </a:r>
            <a:endParaRPr lang="en-GB" sz="2000" dirty="0"/>
          </a:p>
          <a:p>
            <a:r>
              <a:rPr lang="en-US" sz="2000" dirty="0"/>
              <a:t>Image Source: JetBrains IntelliJ IDEA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BC9E0D9-9796-45DB-9646-D149D5E04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98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63EC0A5-F6D2-4A5B-9C93-52BF6DA57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591344"/>
            <a:ext cx="3200400" cy="5585619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Table of Contents</a:t>
            </a: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821EF9F-D1A7-44BD-A770-17C30F6EA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020" y="805948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1. ooRexx - Overview</a:t>
            </a:r>
          </a:p>
          <a:p>
            <a:r>
              <a:rPr lang="en-US" dirty="0"/>
              <a:t>2. Notation</a:t>
            </a:r>
          </a:p>
          <a:p>
            <a:r>
              <a:rPr lang="en-US" dirty="0"/>
              <a:t>3. Keywords</a:t>
            </a:r>
          </a:p>
          <a:p>
            <a:r>
              <a:rPr lang="en-US" dirty="0"/>
              <a:t>4. Directives</a:t>
            </a:r>
          </a:p>
          <a:p>
            <a:r>
              <a:rPr lang="en-US" dirty="0"/>
              <a:t>5. Classes</a:t>
            </a:r>
          </a:p>
          <a:p>
            <a:r>
              <a:rPr lang="en-US" dirty="0"/>
              <a:t>6. Nutshell examples</a:t>
            </a:r>
          </a:p>
          <a:p>
            <a:r>
              <a:rPr lang="en-US" dirty="0"/>
              <a:t>7. Conclusion</a:t>
            </a:r>
          </a:p>
          <a:p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DB05A02-9B85-4E28-8BDC-E6E588C5D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CF35E85D-9FC6-43CD-A673-FDA950ABA99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708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6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8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63EC0A5-F6D2-4A5B-9C93-52BF6DA57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591344"/>
            <a:ext cx="3200400" cy="5585619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Open Object Rexx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90C8F30-78BA-4463-8E95-E0183B304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87234" y="6356349"/>
            <a:ext cx="484246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6A90D998-818E-4CBD-9810-B6E46FCEFCA2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821EF9F-D1A7-44BD-A770-17C30F6EA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High-level </a:t>
            </a:r>
          </a:p>
          <a:p>
            <a:r>
              <a:rPr lang="en-US" dirty="0"/>
              <a:t>Command and macro-oriented </a:t>
            </a:r>
          </a:p>
          <a:p>
            <a:r>
              <a:rPr lang="en-US" dirty="0"/>
              <a:t>Message-based</a:t>
            </a:r>
          </a:p>
          <a:p>
            <a:r>
              <a:rPr lang="en-US" dirty="0"/>
              <a:t>Object-oriented</a:t>
            </a:r>
          </a:p>
          <a:p>
            <a:r>
              <a:rPr lang="en-US" dirty="0"/>
              <a:t>Human-oriented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ooRexx 5.0 beta released in 2018 </a:t>
            </a:r>
          </a:p>
        </p:txBody>
      </p:sp>
    </p:spTree>
    <p:extLst>
      <p:ext uri="{BB962C8B-B14F-4D97-AF65-F5344CB8AC3E}">
        <p14:creationId xmlns:p14="http://schemas.microsoft.com/office/powerpoint/2010/main" val="2641911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640F7DC-2C76-4E26-969B-5EF3EEBAB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591344"/>
            <a:ext cx="3200400" cy="5585619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Notation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532C28E-A0C4-49FF-9957-9E91871E2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Array notation – new array notation</a:t>
            </a:r>
          </a:p>
          <a:p>
            <a:r>
              <a:rPr lang="en-US" dirty="0"/>
              <a:t>Namespaces – a secondary label to distinguish between two classes of the same name</a:t>
            </a:r>
          </a:p>
          <a:p>
            <a:r>
              <a:rPr lang="en-US" dirty="0"/>
              <a:t>Variable reference – reference to a variable</a:t>
            </a:r>
          </a:p>
          <a:p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8B5F270-EBDC-453F-BB75-EE538540B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fld id="{BF017E1A-61DC-4EBB-A5A6-CBFD94B8FB9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690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0BC0CF4-B52C-4D37-BC48-C785011E9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591344"/>
            <a:ext cx="3200400" cy="5585619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Keywords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F3B6C79-F445-450D-BFA2-89B26443A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Address – addresses the system</a:t>
            </a:r>
          </a:p>
          <a:p>
            <a:r>
              <a:rPr lang="en-US" dirty="0"/>
              <a:t>Do – iterates over supplier, counter, for</a:t>
            </a:r>
          </a:p>
          <a:p>
            <a:r>
              <a:rPr lang="en-US" dirty="0"/>
              <a:t>Select case – selects the case in which the case holds true</a:t>
            </a:r>
          </a:p>
          <a:p>
            <a:r>
              <a:rPr lang="en-US" dirty="0"/>
              <a:t>Use local – exposes all arguments except the ones stated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266C15-1B49-4FE2-90C5-4C00E45EE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fld id="{3DC9FDA6-EBA9-48CD-8AB6-FF73B3EC1C9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226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E79771E-3B02-4A12-9FB1-F9FFCC715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591344"/>
            <a:ext cx="3200400" cy="558561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Directives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EFE0F7-D523-4E98-876D-EC3F7E3EF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::Annotation – meta information about classes, packages …</a:t>
            </a:r>
          </a:p>
          <a:p>
            <a:r>
              <a:rPr lang="en-US" dirty="0"/>
              <a:t>::Resource – multi-line strings</a:t>
            </a:r>
          </a:p>
          <a:p>
            <a:r>
              <a:rPr lang="en-US" dirty="0"/>
              <a:t>::Class – abstract sub-keyword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9A30163-C37F-43D5-BA0B-F0FF9A0F1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DFC00C6-60DE-495E-9E3A-C103CC5C846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28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3BF956-61AE-4EF6-BC18-A1C86E4F9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591344"/>
            <a:ext cx="3200400" cy="5585619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Classes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EF1C027-F9DD-46F8-9E63-3F5C94C20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sz="2600" dirty="0" err="1"/>
              <a:t>AlarmNotification</a:t>
            </a:r>
            <a:r>
              <a:rPr lang="en-US" sz="2600" dirty="0"/>
              <a:t> -  notification when an alarm is triggered</a:t>
            </a:r>
          </a:p>
          <a:p>
            <a:r>
              <a:rPr lang="en-US" sz="2600" dirty="0" err="1"/>
              <a:t>MessageNotification</a:t>
            </a:r>
            <a:r>
              <a:rPr lang="en-US" sz="2600" dirty="0"/>
              <a:t> – sends a </a:t>
            </a:r>
            <a:r>
              <a:rPr lang="en-US" sz="2600" dirty="0" err="1"/>
              <a:t>messageNotification</a:t>
            </a:r>
            <a:r>
              <a:rPr lang="en-US" sz="2600" dirty="0"/>
              <a:t> once a method has been executed</a:t>
            </a:r>
          </a:p>
          <a:p>
            <a:r>
              <a:rPr lang="en-US" sz="2600" dirty="0"/>
              <a:t>Ticker -  sends notification in fixed time intervals</a:t>
            </a:r>
          </a:p>
          <a:p>
            <a:r>
              <a:rPr lang="en-US" sz="2600" dirty="0" err="1"/>
              <a:t>EventSemaphore</a:t>
            </a:r>
            <a:r>
              <a:rPr lang="en-US" sz="2600" dirty="0"/>
              <a:t> – blocks a thread till the block is lifted</a:t>
            </a:r>
          </a:p>
          <a:p>
            <a:r>
              <a:rPr lang="en-US" sz="2600" dirty="0" err="1"/>
              <a:t>MutexSemaphore</a:t>
            </a:r>
            <a:r>
              <a:rPr lang="en-US" sz="2600" dirty="0"/>
              <a:t> – locks a resource while a thread uses it</a:t>
            </a:r>
          </a:p>
          <a:p>
            <a:r>
              <a:rPr lang="en-US" sz="2600" dirty="0" err="1"/>
              <a:t>RexxInfo</a:t>
            </a:r>
            <a:r>
              <a:rPr lang="en-US" sz="2600" dirty="0"/>
              <a:t> – provides ooRexx information </a:t>
            </a:r>
          </a:p>
          <a:p>
            <a:r>
              <a:rPr lang="en-US" sz="2600" dirty="0"/>
              <a:t>Validate – validates arguments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6DAA7EE-9CE9-49D8-B940-E79F0EE4D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2DFB802D-13AA-44A6-B219-E4B3C71A415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017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99A4C3-C8D3-4DE7-AA11-A13A8E658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Array Notation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4332A2-E373-4C07-AB3C-FE3DAEBDA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50B08FAC-5D7C-482B-8604-89A247D28884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1625A9A-0A48-4CE9-A68B-772E4363E5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914400" y="1954122"/>
            <a:ext cx="10291665" cy="1474878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808080"/>
                </a:solidFill>
                <a:effectLst/>
                <a:latin typeface="JetBrains Mono"/>
              </a:rPr>
              <a:t>-- new array notation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808080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animals =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"cat"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,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"dog"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,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"cow"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</a:b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Supp = animals~SUPPLIER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SAY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SAY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"list of animals: "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DO with index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x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item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over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Supp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FOR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2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SAY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"index:"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x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 item:"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y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END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633ABB-F804-4115-BB6A-6433E922F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15106"/>
            <a:ext cx="10291665" cy="162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30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BC0CF4-B52C-4D37-BC48-C785011E9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237AA1B-C7BB-4B93-93E9-BB28B83C4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8023B53F-DB9B-48D3-9CB1-08DEBAA19C21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F9E944F-62AB-4005-819C-EC3E57856F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772373"/>
            <a:ext cx="8930937" cy="1015663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SELECT CASE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x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WHEN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THEN say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"first y"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WHEN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x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THEN say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"first x"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WHEN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A9B7C6"/>
                </a:solidFill>
                <a:effectLst/>
                <a:latin typeface="JetBrains Mono"/>
              </a:rPr>
              <a:t>x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THEN say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"second x"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otherwise say </a:t>
            </a: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  <a:t>"otherwise"</a:t>
            </a:r>
            <a:b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A8759"/>
                </a:solidFill>
                <a:effectLst/>
                <a:latin typeface="JetBrains Mono"/>
              </a:rPr>
            </a:b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END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691C6E4-460B-40AC-9C43-957996BE3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874" y="3088890"/>
            <a:ext cx="9006263" cy="160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958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</Words>
  <Application>Microsoft Office PowerPoint</Application>
  <PresentationFormat>Breitbild</PresentationFormat>
  <Paragraphs>73</Paragraphs>
  <Slides>12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JetBrains Mono</vt:lpstr>
      <vt:lpstr>Office</vt:lpstr>
      <vt:lpstr>ooRexx 5.0 beta</vt:lpstr>
      <vt:lpstr>Table of Contents</vt:lpstr>
      <vt:lpstr>Open Object Rexx</vt:lpstr>
      <vt:lpstr>Notation</vt:lpstr>
      <vt:lpstr>Keywords</vt:lpstr>
      <vt:lpstr>Directives</vt:lpstr>
      <vt:lpstr>Classes</vt:lpstr>
      <vt:lpstr>Array Notation</vt:lpstr>
      <vt:lpstr>Select</vt:lpstr>
      <vt:lpstr>Ticker</vt:lpstr>
      <vt:lpstr>Conclusion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ooRexx 5.0 beta</dc:title>
  <dc:creator>Thomas Dabernig</dc:creator>
  <cp:lastModifiedBy>Thomas Dabernig</cp:lastModifiedBy>
  <cp:revision>14</cp:revision>
  <dcterms:created xsi:type="dcterms:W3CDTF">2020-06-03T19:18:48Z</dcterms:created>
  <dcterms:modified xsi:type="dcterms:W3CDTF">2020-06-03T20:14:42Z</dcterms:modified>
</cp:coreProperties>
</file>