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7"/>
    <p:restoredTop sz="94536"/>
  </p:normalViewPr>
  <p:slideViewPr>
    <p:cSldViewPr snapToGrid="0" snapToObjects="1">
      <p:cViewPr varScale="1">
        <p:scale>
          <a:sx n="151" d="100"/>
          <a:sy n="151" d="100"/>
        </p:scale>
        <p:origin x="1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8865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03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41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44032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3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52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30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441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802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01.04.20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748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F6B7BFBD-C488-4B5B-ABE5-8256F3FF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53A58C-A067-4B87-B48C-CB90C1FA0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1DC95F-949E-BD4A-96F7-866E81E1F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099" y="1653731"/>
            <a:ext cx="8110584" cy="3935906"/>
          </a:xfrm>
        </p:spPr>
        <p:txBody>
          <a:bodyPr anchor="t">
            <a:normAutofit/>
          </a:bodyPr>
          <a:lstStyle/>
          <a:p>
            <a:pPr algn="l"/>
            <a:r>
              <a:rPr lang="en-US" sz="3500" dirty="0"/>
              <a:t>Cash Register Regulation:</a:t>
            </a:r>
            <a:br>
              <a:rPr lang="de-AT" sz="3500" dirty="0"/>
            </a:br>
            <a:r>
              <a:rPr lang="en-US" sz="3500" dirty="0"/>
              <a:t>market &amp; development trends of software systems,</a:t>
            </a:r>
            <a:br>
              <a:rPr lang="de-AT" sz="3500" dirty="0"/>
            </a:br>
            <a:r>
              <a:rPr lang="en-US" sz="3500" dirty="0"/>
              <a:t>in particular the comparison of systems for the catering industry</a:t>
            </a:r>
            <a:br>
              <a:rPr lang="de-AT" sz="3500" dirty="0"/>
            </a:br>
            <a:br>
              <a:rPr lang="de-AT" sz="3500" dirty="0">
                <a:effectLst/>
              </a:rPr>
            </a:br>
            <a:endParaRPr lang="de-DE" sz="35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5CEE67-1C0C-C446-8309-14E572A19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0099" y="5589638"/>
            <a:ext cx="9790030" cy="641479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DE" sz="2000"/>
              <a:t>Lukas Ziegler</a:t>
            </a:r>
          </a:p>
        </p:txBody>
      </p:sp>
    </p:spTree>
    <p:extLst>
      <p:ext uri="{BB962C8B-B14F-4D97-AF65-F5344CB8AC3E}">
        <p14:creationId xmlns:p14="http://schemas.microsoft.com/office/powerpoint/2010/main" val="547489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C29DC3-827B-0642-9B60-5158BB261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33829"/>
            <a:ext cx="9601200" cy="6357257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de-DE" sz="3200" b="1" dirty="0">
                <a:latin typeface="Segoe UI Symbol" panose="020B0502040204020203" pitchFamily="34" charset="0"/>
                <a:ea typeface="Segoe UI Symbol" panose="020B0502040204020203" pitchFamily="34" charset="0"/>
              </a:rPr>
              <a:t>Fortschritt der letzten 2 Wochen:</a:t>
            </a:r>
          </a:p>
          <a:p>
            <a:r>
              <a:rPr lang="de-DE" sz="24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Suche nach einer geeigneten Projektmanagementsoftware</a:t>
            </a:r>
          </a:p>
          <a:p>
            <a:r>
              <a:rPr lang="de-DE" sz="24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Neuerstellung &amp; Aktualisierung der Gantt-Chart</a:t>
            </a:r>
          </a:p>
          <a:p>
            <a:r>
              <a:rPr lang="de-DE" sz="24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Erstellung &amp; Formatierung der Word Seminararbeit Vorlage</a:t>
            </a:r>
          </a:p>
          <a:p>
            <a:r>
              <a:rPr lang="de-DE" sz="24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Erster Entwurf der Introduction und Paper Question</a:t>
            </a:r>
          </a:p>
          <a:p>
            <a:r>
              <a:rPr lang="de-DE" sz="2400" dirty="0">
                <a:latin typeface="Segoe UI Symbol" panose="020B0502040204020203" pitchFamily="34" charset="0"/>
                <a:ea typeface="Segoe UI Symbol" panose="020B0502040204020203" pitchFamily="34" charset="0"/>
              </a:rPr>
              <a:t>Aktueller Arbeitsstand: Technical Requirements (</a:t>
            </a:r>
            <a:r>
              <a:rPr lang="de-AT">
                <a:latin typeface="Segoe UI Symbol" panose="020B0502040204020203" pitchFamily="34" charset="0"/>
                <a:ea typeface="Segoe UI Symbol" panose="020B0502040204020203" pitchFamily="34" charset="0"/>
              </a:rPr>
              <a:t>Registrierkassensicherheitsverordnung)</a:t>
            </a:r>
            <a:endParaRPr lang="de-DE" sz="240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endParaRPr lang="de-DE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99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88911C-0EC7-40A9-9BCB-CA8A66E46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3023EA8-527A-4FA2-A71D-626F91275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60C46CD6-ADBB-41BC-8969-7C707D433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B6C38415-998B-45FB-A12C-BD0B184CB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8D89F71-9459-4318-ACAE-874616C3A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462" y="968188"/>
            <a:ext cx="10194046" cy="48942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fik 16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6E68A372-035F-3848-BC6C-EF077F595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718" y="2446446"/>
            <a:ext cx="10166013" cy="180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99774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Ausschnitt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Ausschnitt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schnit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Breitbild</PresentationFormat>
  <Paragraphs>12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Franklin Gothic Book</vt:lpstr>
      <vt:lpstr>Segoe UI Symbol</vt:lpstr>
      <vt:lpstr>Ausschnitt</vt:lpstr>
      <vt:lpstr>Cash Register Regulation: market &amp; development trends of software systems, in particular the comparison of systems for the catering industry  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Register Regulation: market &amp; development trends of software systems, in particular the comparison of systems for the catering industry  </dc:title>
  <dc:creator>Lukas Ziegler</dc:creator>
  <cp:lastModifiedBy>Lukas Ziegler</cp:lastModifiedBy>
  <cp:revision>4</cp:revision>
  <dcterms:created xsi:type="dcterms:W3CDTF">2020-04-01T08:26:48Z</dcterms:created>
  <dcterms:modified xsi:type="dcterms:W3CDTF">2020-04-01T19:27:10Z</dcterms:modified>
</cp:coreProperties>
</file>