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/>
    <p:restoredTop sz="94694"/>
  </p:normalViewPr>
  <p:slideViewPr>
    <p:cSldViewPr snapToGrid="0" snapToObjects="1">
      <p:cViewPr varScale="1">
        <p:scale>
          <a:sx n="160" d="100"/>
          <a:sy n="160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A7F4E-11F0-534D-A07A-A0AC991AE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7FFC6E-3CC7-1740-9D66-EAFC08CD5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B20B3-51E1-BF41-8322-6D0F1D8D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AFBBFA-3D7D-C145-847C-771F014C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29A9A1-CDA3-A54F-9AD4-8070910D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86D48-F033-4440-842B-BD31C1BF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107E18-2079-CE4A-B899-8D87775BF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94FA4-6BE4-8C44-8491-B7BD3BCD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5744E8-7680-2547-ADCB-9C6600C10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E846EC-0BE2-6042-BD34-F4243E80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0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08E93C-7329-8240-A327-6491301D3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FD625E-323D-7B45-BD3A-EB27EA10A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6D4C0B-F28B-104B-A938-FFFC0C89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DB5D40-209B-3245-950D-E5E48D38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F8993B-DE82-9C49-8194-8CE3DFBC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76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E14FD-1A04-6D40-9B84-753DFDEF5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7C9121-6351-CB4B-99EE-B43A4B09E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1B30C9-CD12-924F-BFCD-9E694D40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B96585-51FC-694E-9C54-F077FB37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ABAB1-8DC3-1946-B6CA-5BA21F46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47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C5C04-399A-BC4A-9B58-4E1BDE76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F4DDE7-136C-1742-9F91-B46B680F3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77E0D5-983B-B341-86AD-B287BAE5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93B66B-8C71-F049-B034-13971E5B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553DF2-1E01-2543-8681-79539D4D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86202-BD5D-6849-8CF6-457F0247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DDAAAD-4BA6-5C4A-B272-AC35F23A1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383E5C-31BD-5149-95AE-DDD5EEB4C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519527-5A4F-F64D-BCCC-3D3B6761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F2DF77-D5AF-C847-83F9-3FBC3A63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D26AC0-43AE-2F4C-9E10-15170F22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09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C03657-1B80-BD46-8CD3-EB2B174A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A52B4C-0AAD-4F45-9976-8DD3F6EAC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276947-6FAF-F84B-B06C-82714F4CA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5D4727-256C-DF4D-AEEF-F1BAE5A4E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AC527C-BBF0-204C-BD54-E653DE925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45E1FD3-B941-6743-8ED2-5CA72933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0B0B5E-6612-7647-97ED-4AB39AAA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0BE007-92CB-604D-94E5-2379FC98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28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969D6-B88D-6646-9F20-3C7E2C50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8A0D03-617A-274B-8F5C-9722EB93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40FEFE-7CCF-E44D-AF91-55A51E2E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BC15C47-1D36-CB49-83AE-434848F1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8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DF8FED3-D08C-2441-9896-63031D121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3AE84F-514B-644C-B5FC-51C9453D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58236B-FDFE-1E4B-BFB9-5FE6ED2E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0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717F3-CC4A-5247-846F-CBD524B5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C5331-949C-A941-B174-82196BA70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F13825-CC71-A14F-80EA-438330604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B6F467-A7E9-8E49-B13F-F02FD68D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CDC771-4E8D-7241-8644-053FD03E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9AFFA9-B99C-A342-AC42-910EC7EC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00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AEF0F-6827-FA4C-9486-D2876037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97801D-8A25-2940-A74B-8FDE395F8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DB1D13-828F-444D-BE54-1131F788A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602B89-1EF5-0949-84F3-6BFAAFF6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F54B-DDCE-E64A-B7E8-CFDE6562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B388EA-C6EF-5E41-ACC6-79304C62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2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5BE4EF0-CD76-9F48-985C-7D64CD03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DF70AA-C284-D648-B3B0-AF80222D7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478AA4-59F1-D64A-8EDA-66E7B0F77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FD58F-50AD-834B-B0D7-716FCE0DBD37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DAEF7B-7472-6E42-881A-2063ADECC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98C9D-9E5F-5344-8D4D-5408625A8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70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614EC-4C56-7D48-8E01-4A6EA15E0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374" y="104140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Registrierkassenverordnung: </a:t>
            </a:r>
            <a:br>
              <a:rPr lang="en-US" sz="2400" dirty="0"/>
            </a:br>
            <a:r>
              <a:rPr lang="en-US" sz="2400" dirty="0"/>
              <a:t>Markt- &amp; Entwicklungstendenzen </a:t>
            </a:r>
            <a:br>
              <a:rPr lang="en-US" sz="2400" dirty="0"/>
            </a:br>
            <a:r>
              <a:rPr lang="en-US" sz="2400" dirty="0"/>
              <a:t>der Softwaresysteme, </a:t>
            </a:r>
            <a:br>
              <a:rPr lang="en-US" sz="2400" dirty="0"/>
            </a:br>
            <a:r>
              <a:rPr lang="en-US" sz="2400" dirty="0"/>
              <a:t>insbesondere der Vergleich der </a:t>
            </a:r>
            <a:br>
              <a:rPr lang="en-US" sz="2400" dirty="0"/>
            </a:br>
            <a:r>
              <a:rPr lang="en-US" sz="2400" dirty="0"/>
              <a:t>Systeme für die Gastwirtschaft</a:t>
            </a:r>
            <a:br>
              <a:rPr lang="en-US" sz="2400" dirty="0"/>
            </a:br>
            <a:endParaRPr lang="en-GB" sz="2400" dirty="0"/>
          </a:p>
        </p:txBody>
      </p:sp>
      <p:pic>
        <p:nvPicPr>
          <p:cNvPr id="9" name="Grafik 8" descr="Ein Bild, das Vogel, Licht, groß, Herde enthält.&#10;&#10;Automatisch generierte Beschreibung">
            <a:extLst>
              <a:ext uri="{FF2B5EF4-FFF2-40B4-BE49-F238E27FC236}">
                <a16:creationId xmlns:a16="http://schemas.microsoft.com/office/drawing/2014/main" id="{6F35A265-FEA2-364F-9362-78BBC4F1B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9374" y="0"/>
            <a:ext cx="52130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5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B9B91123-22D6-424D-A226-6B51B432A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494" y="994945"/>
            <a:ext cx="10157012" cy="486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0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Breitbild</PresentationFormat>
  <Paragraphs>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Registrierkassenverordnung:  Markt- &amp; Entwicklungstendenzen  der Softwaresysteme,  insbesondere der Vergleich der  Systeme für die Gastwirtschaft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Registrierkassenverordnung:  Markt- &amp; Entwicklungstendenzen  der Softwaresysteme,  insbesondere der Vergleich der  Systeme für die Gastwirtschaft </dc:title>
  <dc:creator>Lukas Ziegler</dc:creator>
  <cp:lastModifiedBy>Lukas Ziegler</cp:lastModifiedBy>
  <cp:revision>4</cp:revision>
  <dcterms:created xsi:type="dcterms:W3CDTF">2020-05-13T12:54:56Z</dcterms:created>
  <dcterms:modified xsi:type="dcterms:W3CDTF">2020-05-14T08:07:58Z</dcterms:modified>
</cp:coreProperties>
</file>