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custDataLst>
    <p:tags r:id="rId6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 snapToObjects="1">
      <p:cViewPr varScale="1">
        <p:scale>
          <a:sx n="90" d="100"/>
          <a:sy n="90" d="100"/>
        </p:scale>
        <p:origin x="23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E0852-EB95-4B46-A686-CA7BF5C9C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11893F9-0BAD-674A-8416-7B0B83BA6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0ED122-3483-B542-AE9F-B854D4A67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3861E7-943C-664E-8257-CC81EDE5F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91F2AA-6FAD-F449-8AD9-FB1A2C9DD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4714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0E7B96-56E9-B642-9115-5B392E15E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ADD71B1-3944-6B43-B5ED-F4FF86B50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C1B785-5548-3C4F-9D6C-7C7FE2E8B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D750F4-95BC-AC4C-B94A-C1CF96AC8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B3765C-7650-6246-A779-86CE0C152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505288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59FC9F2-0830-854F-853F-597E840F34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451D24-B295-F54B-96BA-4E4A432DD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FCEBEC-70CB-504A-93FB-233BBD29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2D5CCE-AF55-2843-B156-522CC2D68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DEBABB-4913-5F4A-B8A6-9648A877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097513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562972-3E68-CE49-B74D-0BAC5BCED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5B6E55-2D99-1E48-AC39-34980C3A0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D60A7E-C795-2343-A781-43F58386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FAF453-7678-CB46-A79C-FF3DC1E43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F0BC07-84E6-B543-81B4-C43C8123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277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641AE4-913B-F340-8C76-F67F92C13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571E993-36F5-D646-9E6F-2838B652C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372FE-E834-9C43-8E30-3C2DFF9F6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6466B8-FCFA-CC41-ABBC-B60C81ACF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298693-80FF-6C4F-8E75-CC1FA07E0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78259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B58373-2D9A-FD4E-B0CC-A791033E7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EDCDDB-0D28-4143-BE84-B95661CB1A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2D7D35-2E2F-5946-8B8B-F1AEB8C0D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F179D39-49FC-7C41-A9AF-411039D9C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60E25D-9CA5-A345-A164-4981115F0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6D2D0A0-B3B2-5E4E-AFF8-D250AFFA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73747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FD078B-DEC3-0842-9904-36681BD2C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B8F2EE-FB20-914F-B7E4-BA54333EC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701A79-5A09-E945-ACE4-4A177E11D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5A33392-A247-4144-9423-CE801CD18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C9715C7-3236-F744-AE0F-67C9859C1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C59BA9B-F3D5-D540-9402-273850DF8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0B671E6-0727-134E-ABA4-443AD06B4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E293A57-43A4-5A44-A576-390BD6ABF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22066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97B45A-AA30-DE49-9013-ABAE883A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FF8FD66-79AB-5F4D-9035-EFEA34C8B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7F7818-939E-BC47-BA31-C53E1D15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C633F63-9968-B841-BF77-0D073FCB3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9571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C775C5E-449A-7D45-A649-DCCC28074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B81BC28-9CEA-B646-A325-C339288A3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E91A16-B7B4-6445-96AA-D4689D8C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960775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9DFDA-6731-6844-9295-48794DD2B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FE4C35-A70E-FA43-89E3-E07CD6FC1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EDF4EA-D332-7E44-B0BF-12DDFC6C9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A98788-D27E-7E4B-84E6-1B1A80652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6BAD007-E9BB-DF47-B02C-014144625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8913174-450D-D140-844D-6CF2D46A0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66868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DCF2B5-A20C-CE4E-8675-971A239D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3DE0437-3176-A34D-804A-187622E7D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628A6FA-AE98-1542-B46A-CE7CBD38E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03D0AC6-3B45-DA4F-953A-813B408A8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9C6D34D-932B-044E-B74D-B249C4526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7128AD-3DCB-764E-801C-6AF9E442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465356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61BCE74-F40F-9847-9BCF-8AEA9D18E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9BE68B-22CA-384D-B7DA-D47E90BF3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B5DD94-FA29-F849-9BC7-EB786CFE74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1EA20-C412-9349-8637-978996DD3195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1FCCBC-7CD9-EB4A-A32B-64DDE3414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FE8CB6-3FA8-3C46-B131-EE25B0AC68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4F523-49A6-0948-9342-E893D7A9CE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52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47844-B79F-1C48-959A-FE224C2881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90822"/>
          </a:xfrm>
        </p:spPr>
        <p:txBody>
          <a:bodyPr>
            <a:normAutofit/>
          </a:bodyPr>
          <a:lstStyle/>
          <a:p>
            <a:r>
              <a:rPr lang="de-AT" sz="4000">
                <a:latin typeface="Times New Roman" panose="02020603050405020304" pitchFamily="18" charset="0"/>
                <a:cs typeface="Times New Roman" panose="02020603050405020304" pitchFamily="18" charset="0"/>
              </a:rPr>
              <a:t>Critical Evaluation of Prices in the Information Technology Age: History, Features and Critical Comparison of Market/Value Based, Cost Based and Arbitrary Prices</a:t>
            </a:r>
            <a:endParaRPr lang="de-DE" sz="40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6F24DC6-1484-9343-AFA6-B895F37663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r>
              <a:rPr lang="de-DE" err="1"/>
              <a:t>Basara Djordje</a:t>
            </a:r>
          </a:p>
        </p:txBody>
      </p:sp>
    </p:spTree>
    <p:extLst>
      <p:ext uri="{BB962C8B-B14F-4D97-AF65-F5344CB8AC3E}">
        <p14:creationId xmlns:p14="http://schemas.microsoft.com/office/powerpoint/2010/main" val="332365979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9AFF3-29FB-3D47-A235-72BFD0CA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2063"/>
            <a:ext cx="9601200" cy="545123"/>
          </a:xfrm>
        </p:spPr>
        <p:txBody>
          <a:bodyPr>
            <a:normAutofit fontScale="90000"/>
          </a:bodyPr>
          <a:lstStyle/>
          <a:p>
            <a:b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Provisional Table of Contents</a:t>
            </a:r>
            <a:b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0F7415-720B-924C-8A76-E9B8A0B3C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7186"/>
            <a:ext cx="9601200" cy="6230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Pricing strategies during the twentieth century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    Power of branding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    Importance of product placement and packaging on the end-price</a:t>
            </a:r>
          </a:p>
          <a:p>
            <a:pPr marL="342900" indent="-342900">
              <a:buAutoNum type="arabicPeriod" startAt="3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Pricing in the information technology age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    Historical overview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    Information technology as the enabler of determining the most appropriate price</a:t>
            </a:r>
          </a:p>
          <a:p>
            <a:pPr marL="0" indent="0">
              <a:buNone/>
            </a:pPr>
            <a:r>
              <a:rPr lang="en-GB" sz="1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3.2.1.  Consumer data gathering methods</a:t>
            </a:r>
          </a:p>
          <a:p>
            <a:pPr marL="0" indent="0">
              <a:buNone/>
            </a:pPr>
            <a:r>
              <a:rPr lang="en-GB" sz="1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3.2.2.  Influence of consumer-behavior data on setting the right price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    Pricing practices of the market-leading companies and their methods of determining the right price</a:t>
            </a:r>
          </a:p>
          <a:p>
            <a:pPr marL="0" indent="0">
              <a:buNone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    Comparison between market/value based, cost based and arbitrary prices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     Utilizing the discriminatory price strategies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     Adjusting the prices to the ever-changing consumer behavior via the market data</a:t>
            </a:r>
          </a:p>
          <a:p>
            <a:pPr marL="342900" indent="-342900">
              <a:buAutoNum type="arabicPeriod" startAt="5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Conclusion</a:t>
            </a:r>
          </a:p>
          <a:p>
            <a:pPr marL="0" indent="0">
              <a:buNone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Glossary</a:t>
            </a:r>
          </a:p>
          <a:p>
            <a:pPr marL="0" indent="0">
              <a:buNone/>
            </a:pPr>
            <a:r>
              <a:rPr lang="en-GB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</a:p>
          <a:p>
            <a:pPr marL="457200" indent="-457200">
              <a:buFont typeface="+mj-lt"/>
              <a:buAutoNum type="arabicPeriod"/>
            </a:pPr>
            <a:endParaRPr lang="de-DE"/>
          </a:p>
          <a:p>
            <a:pPr marL="457200" indent="-457200">
              <a:buFont typeface="+mj-lt"/>
              <a:buAutoNum type="arabicPeriod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577374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A384D6-B2B4-374B-9737-AD444BC9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Progress over the last two weeks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95FFCA-0535-9643-B57C-ED2A01611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/>
              <a:t>-</a:t>
            </a:r>
            <a:r>
              <a:rPr lang="en-AU"/>
              <a:t>Insignificant progress due to the exam week</a:t>
            </a:r>
          </a:p>
          <a:p>
            <a:pPr marL="0" indent="0">
              <a:buNone/>
            </a:pPr>
            <a:r>
              <a:rPr lang="en-AU"/>
              <a:t>-Exam week’s float time added to the Gantt Chart</a:t>
            </a:r>
          </a:p>
          <a:p>
            <a:pPr marL="0" indent="0">
              <a:buNone/>
            </a:pPr>
            <a:r>
              <a:rPr lang="en-AU"/>
              <a:t>-Second Chapter completed</a:t>
            </a:r>
          </a:p>
          <a:p>
            <a:pPr marL="0" indent="0">
              <a:buNone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32050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18FCB-755B-D54A-AAD3-ACFB2E15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Gantt Chart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B8F659F-9835-8B4A-AFA6-FAC413E309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52353"/>
            <a:ext cx="10515600" cy="4603898"/>
          </a:xfrm>
        </p:spPr>
      </p:pic>
    </p:spTree>
    <p:extLst>
      <p:ext uri="{BB962C8B-B14F-4D97-AF65-F5344CB8AC3E}">
        <p14:creationId xmlns:p14="http://schemas.microsoft.com/office/powerpoint/2010/main" val="256546528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Breitbild</PresentationFormat>
  <Paragraphs>25</Paragraphs>
  <Slides>4</Slides>
  <Notes>0</Notes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Office</vt:lpstr>
      <vt:lpstr>Critical Evaluation of Prices in the Information Technology Age: History, Features and Critical Comparison of Market/Value Based, Cost Based and Arbitrary Prices</vt:lpstr>
      <vt:lpstr>Provisional Table of Contents</vt:lpstr>
      <vt:lpstr>Progress over the last two weeks</vt:lpstr>
      <vt:lpstr>Gantt Chart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Critical Evaluation of Prices in the Information Technology Age: History, Features and Critical Comparison of Market/Value Based, Cost Based and Arbitrary Prices</dc:title>
  <dc:creator>Basara Djordje</dc:creator>
  <cp:lastModifiedBy>Basara Djordje</cp:lastModifiedBy>
  <cp:revision>1</cp:revision>
  <dcterms:created xsi:type="dcterms:W3CDTF">2020-04-29T21:35:41Z</dcterms:created>
  <dcterms:modified xsi:type="dcterms:W3CDTF">2020-04-29T21:42:29Z</dcterms:modified>
</cp:coreProperties>
</file>