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28F"/>
    <a:srgbClr val="35AE85"/>
    <a:srgbClr val="72C6AA"/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3600" cap="small" dirty="0">
                <a:latin typeface="Arial Black" panose="020B0A04020102020204" pitchFamily="34" charset="0"/>
              </a:rPr>
              <a:t>BANKING CHARGES IN THE DIGITAL 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2212" y="2432831"/>
            <a:ext cx="6027575" cy="727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Banking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Automatization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Self-Service</a:t>
            </a:r>
            <a:endParaRPr lang="de-A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4C64130-F34A-48A2-A680-3AD72A0B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917232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Abstract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	Introduction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Research Question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	Terminology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4.1.	Financial Institutions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Fees And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4.3.	Taxes	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4.4.	Interest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4.5.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Digitalization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	Banking In Europe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5.1.	Types Of Banking Institutions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5.1.1.	Traditional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5.1.2.	Direct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5.2.	Recent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Analysis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	Historical Developments In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6.1.	Beginning of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6.2.	Continuous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World War II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In The 21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	Digitalization And Automation Of The Banking Industry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FinTech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7.2.	Changing Business Models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7.3. Automation Of Banking Processes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7.3.1. Electronic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7.3.2. Self-Service Technologies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	Development Of Banking Charges in Europe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Law Restrictions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 Models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Banking Charges In Europe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8.3.1.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8.3.2.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8.3.3.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8.3.4.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Netherlands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	Conclusion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46ECBD85-6A5F-4388-9875-08FEF096F78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BF37B7E7-E61C-4AD7-B759-DEB5EC4E9751}"/>
              </a:ext>
            </a:extLst>
          </p:cNvPr>
          <p:cNvSpPr/>
          <p:nvPr/>
        </p:nvSpPr>
        <p:spPr>
          <a:xfrm>
            <a:off x="727788" y="1800808"/>
            <a:ext cx="506652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421F238-169B-4F22-AF10-17D80C415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287" y="342900"/>
            <a:ext cx="75914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>
                <a:latin typeface="Arial Black" panose="020B0A04020102020204" pitchFamily="34" charset="0"/>
              </a:rPr>
              <a:t>THANK YOU</a:t>
            </a:r>
            <a:endParaRPr lang="de-AT" sz="4000" cap="small" dirty="0">
              <a:latin typeface="Arial Black" panose="020B0A040201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Breitbild</PresentationFormat>
  <Paragraphs>43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BANKING CHARGES IN THE DIGITAL AGE</vt:lpstr>
      <vt:lpstr>PowerPoint-Präsentation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70</cp:revision>
  <dcterms:created xsi:type="dcterms:W3CDTF">2020-03-18T09:52:43Z</dcterms:created>
  <dcterms:modified xsi:type="dcterms:W3CDTF">2020-04-29T12:45:44Z</dcterms:modified>
</cp:coreProperties>
</file>