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4/15/20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4/15/20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48" y="232600"/>
            <a:ext cx="5156608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22457-C8D1-E945-9086-C2AB0420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What Are “Just Prices”</a:t>
            </a:r>
          </a:p>
          <a:p>
            <a:pPr lvl="2"/>
            <a:r>
              <a:rPr lang="en-US" dirty="0"/>
              <a:t>2.1.1 Ethics Of “Just Prices” Over History</a:t>
            </a:r>
          </a:p>
          <a:p>
            <a:pPr lvl="2"/>
            <a:r>
              <a:rPr lang="en-US" dirty="0"/>
              <a:t>2.1.2 How “Just Prices” Are Determined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Providers</a:t>
            </a:r>
          </a:p>
          <a:p>
            <a:pPr lvl="1"/>
            <a:r>
              <a:rPr lang="en-US" dirty="0"/>
              <a:t>3.2 Streaming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2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396" y="359753"/>
            <a:ext cx="3167208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2B17ACF-7C08-804D-88CF-58A88E4C6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63" y="1366618"/>
            <a:ext cx="11506074" cy="4838701"/>
          </a:xfrm>
        </p:spPr>
      </p:pic>
    </p:spTree>
    <p:extLst>
      <p:ext uri="{BB962C8B-B14F-4D97-AF65-F5344CB8AC3E}">
        <p14:creationId xmlns:p14="http://schemas.microsoft.com/office/powerpoint/2010/main" val="323125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Macintosh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TABLE OF CONTENTS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20</cp:revision>
  <dcterms:created xsi:type="dcterms:W3CDTF">2020-03-18T11:21:54Z</dcterms:created>
  <dcterms:modified xsi:type="dcterms:W3CDTF">2020-04-15T18:37:57Z</dcterms:modified>
</cp:coreProperties>
</file>