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28F"/>
    <a:srgbClr val="35AE85"/>
    <a:srgbClr val="72C6AA"/>
    <a:srgbClr val="603638"/>
    <a:srgbClr val="C8C8C8"/>
    <a:srgbClr val="464343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706A-0E71-4895-8438-B2C7530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A723A3-9ABC-49D9-8C75-AB57AA48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54E3-4992-452B-B67D-B702D2D9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C4D7E2-5BDD-4E24-AEB3-DF0F7ED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E866A-C3DE-4BFA-BB64-7FC68661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60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6CA8F-FCD4-42B6-9DFB-318506D5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CFAD63-BF9E-45BE-8CC1-CCA4B812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60703-250A-4156-8047-AEF63B31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C56D4-C2F0-49D9-9978-B33E7DA3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6EABE-E9A4-46AA-9608-955D4E5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3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D2307C-8F84-4D8B-928E-3A6447939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6AB3E-6C06-4920-A365-C050A26E4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92DF1A-0B11-49DF-8E64-D2747234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2E1F18-180D-48A6-B87C-5B54910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B64FA-F761-49F6-B0DB-698A9F33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75C9-4E89-4737-927E-1D996B0C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6AE97-5EE7-4D4E-BE55-B205423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125692-F367-46D1-A663-848F04A8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AA597-58B6-44CE-BC9B-FC58A7AD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F3E9E-D28B-4C80-A638-3358652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9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E029-EFE0-4360-A52F-6608D546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29E20-0CDC-466D-8148-0A8CCA88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7F0B-CA2F-4662-A282-46AD3536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1518D-EE9E-4DDD-BAD0-9DF932A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8BFF0-DA3A-4A21-B37E-EFBBB66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1D0B-8B81-4B80-B8F9-3AE77C2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F6ACC-8855-4F46-AC9D-A7485BDD7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DFC308-3580-477D-8A02-E1F56A6A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52C7E2-3A27-47F8-A0ED-3FC4AC83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02274B-D8E8-463A-9399-92D734E0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D0216-9655-44BC-88A4-06EE08C6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9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73EEF-255C-4185-8FA0-EFE0C873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78070-CDAD-4DF8-BED2-437E497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FD547-9785-4830-AE0C-AB9F0FC3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32D1F9-9B0E-4E49-8AF1-D29DF693E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BB811-1B67-4752-9D2C-A1C3A2A2A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85540-A595-41E9-9B78-FA168BE6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9F2A63-10B1-4DEE-958F-03EE729C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3C5929-DB74-4953-A0DA-8792C785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1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62948-AC3D-4897-935C-F1A72123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7181E1-17A2-4C8B-8D7F-C65E2AB1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5A018A-B160-48C5-8657-A03220B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CD32-EF0C-4F63-B066-64411DD7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79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BED586-5176-4C7A-BB5C-DB91F623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ED814-9915-4D4E-AF9C-12FFA070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FFADBA-1475-427C-899F-E36EE91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8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0F6FD-2627-41A8-A72B-0351DF57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42AE0-455D-4CFD-9527-EECA92D2E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8CD74-490F-4964-8267-94A1BB805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DB6224-C679-400F-90A2-718C2816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9C30-9437-4BA2-AD5F-016856C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FBADB2-00F1-4E7F-AA94-6B5C97C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2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FA0B-A05A-4F30-A474-327BFF3B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CC34F-1F81-4C8A-A601-51B82B70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6E6BA-3E15-4676-B96A-FF327697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C5184-DB33-474E-B230-ACD33AAC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F9F709-6C60-4C49-962D-C8230F6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D99DDE-22A1-4CCF-B71C-004B9CC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7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235053-36D3-4AD7-81A2-297FB061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50BA40-B267-4DEF-BE1F-268D5724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30482-928D-4EE0-BE47-43EEC357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1B63-99BC-4B69-AE7E-AA96A8BFAB97}" type="datetimeFigureOut">
              <a:rPr lang="de-AT" smtClean="0"/>
              <a:t>26.05.2020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66D0F-2E68-4E58-A23A-B798ADF5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E81E9-D757-4F77-8B73-347F1DC85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777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9028"/>
            <a:ext cx="12192000" cy="988623"/>
          </a:xfrm>
        </p:spPr>
        <p:txBody>
          <a:bodyPr>
            <a:normAutofit/>
          </a:bodyPr>
          <a:lstStyle/>
          <a:p>
            <a:r>
              <a:rPr lang="de-AT" sz="3600" cap="small" dirty="0">
                <a:latin typeface="Arial Black" panose="020B0A04020102020204" pitchFamily="34" charset="0"/>
              </a:rPr>
              <a:t>BANKING CHARGES IN THE DIGITAL AGE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DAA8F-CA11-426E-B345-D86619D6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2212" y="2432831"/>
            <a:ext cx="6027575" cy="7273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Evaluation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Banking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Automatization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Self-Service</a:t>
            </a:r>
            <a:endParaRPr lang="de-A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573622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4214555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627980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74C64130-F34A-48A2-A680-3AD72A0B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917232"/>
          </a:xfrm>
        </p:spPr>
        <p:txBody>
          <a:bodyPr numCol="2">
            <a:noAutofit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	Introduction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	Research Question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Terminology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3.1.	Financial Institutions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Fees And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3.3.	Taxes	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3.4.	Interest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3.5.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Digitalization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	Banking In Europe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4.1.	Types Of Banking Institutions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4.1.1.	Traditional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4.1.2.	Direct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4.2.	Recent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Analysis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	Historical Developments In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5.1.	Beginning of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5.2.	Continuous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World War II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5.4.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In The 21</a:t>
            </a:r>
            <a:r>
              <a:rPr lang="en-US" sz="1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	Digitalization And Automation Of The Banking Industry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FinTech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6.2.	Changing Business Models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6.3. Automation Of Banking Processes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6.3.1. Electronic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6.3.2. Self-Service Technologies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	Development Of Banking Charges in Europe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Law Restrictions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 Models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Comparison Of Banking Charges In Europe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7.3.1.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Austria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7.3.2.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7.3.3.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7.3.4.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Netherlands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	Conclusion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46ECBD85-6A5F-4388-9875-08FEF096F78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21668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BF37B7E7-E61C-4AD7-B759-DEB5EC4E9751}"/>
              </a:ext>
            </a:extLst>
          </p:cNvPr>
          <p:cNvSpPr/>
          <p:nvPr/>
        </p:nvSpPr>
        <p:spPr>
          <a:xfrm>
            <a:off x="727788" y="1800808"/>
            <a:ext cx="506652" cy="18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292CD84-FA0C-4395-9A1C-7F1F64DB4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0" y="800100"/>
            <a:ext cx="75057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0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22297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>
                <a:latin typeface="Arial Black" panose="020B0A04020102020204" pitchFamily="34" charset="0"/>
              </a:rPr>
              <a:t>THANK YOU</a:t>
            </a:r>
            <a:endParaRPr lang="de-AT" sz="4000" cap="small" dirty="0">
              <a:latin typeface="Arial Black" panose="020B0A040201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311944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3952877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366302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Breitbild</PresentationFormat>
  <Paragraphs>42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</vt:lpstr>
      <vt:lpstr>BANKING CHARGES IN THE DIGITAL AGE</vt:lpstr>
      <vt:lpstr>PowerPoint-Präsentation</vt:lpstr>
      <vt:lpstr>PowerPoint-Präsentation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sddsf</dc:title>
  <dc:creator>Markus Cservenka</dc:creator>
  <cp:lastModifiedBy>Markus Cservenka</cp:lastModifiedBy>
  <cp:revision>80</cp:revision>
  <dcterms:created xsi:type="dcterms:W3CDTF">2020-03-18T09:52:43Z</dcterms:created>
  <dcterms:modified xsi:type="dcterms:W3CDTF">2020-05-26T16:20:48Z</dcterms:modified>
</cp:coreProperties>
</file>