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image/tiff" Extension="tiff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3A8E-B08F-0148-B867-EB6D079D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52FCB8-3A13-7A46-B49E-6F688FAC4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39401-89A4-774E-9829-AE14D6698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73D5-963B-894D-9610-C4F54B57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D61B-C17B-7542-B461-AEABC6A95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4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8441D-9AD6-F443-AFE6-68D3309A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3569D-6D92-E04F-9262-FBF9526A9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302F1-94B1-874E-A310-D60F8FEE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4B18F-A656-344B-B881-CCAD67EF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1C56C-CB4C-504C-83D9-6FB97434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1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C369B-A275-4449-9D8C-E76DC4230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F9860-8F75-374E-9ACB-DDD0D327D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24B70-7036-A047-A517-15F2F11D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9C03A-8533-6545-AEC2-DC224963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11396-66CC-4B43-804B-496D40656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4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CD295-8767-6C4A-985E-53864E30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B617-7340-FA48-A6AF-6545D652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F8876-3B93-CB40-90E9-93E6221A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DB81A-B962-B548-8869-EF5FD17C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5CB53-A15D-7241-BB63-2FBC8137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3882-F8DB-9D41-A18C-E3FA3919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B1CC4-E947-DB42-BC6A-CCA6470D6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7652D-A7E8-8A42-92DB-91195929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5F1F-04A7-3F47-91B0-15EA091D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CC2A1-F5E7-B848-9E3D-E102223E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61F2A-6367-AB46-94AC-744D8BC64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1435-BD62-3443-868B-A288E2C75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76578-EDA1-914B-B87D-14511BD2A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47FF9-CF1F-7842-BE61-AF0E524B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05000-26BA-414F-BE79-3988ECBF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A63E7-F64E-FA40-8BB7-DB95F327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60A6E-7A2B-064C-90E8-636B004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EAF5A-127F-444E-82C6-218D3DAC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B23F9-CF2C-0A47-8628-186C94C7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C33AD-527C-2441-805F-BE78C1FD8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940AB-2DF1-3C40-A140-B85DC149C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5CC48-2F70-B745-AF3F-2FAD6D81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1505F-B3E9-DC42-8079-56860CAA2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165A7-9887-5841-BD97-FCA9A66C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6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984B-33F8-F849-A6E8-D769ED237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A242F-41FB-5347-936C-39039CC0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6BB5C-2D7E-1F4D-9276-F252A5AC3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2320D3-F9BC-0142-81EF-D7E5B069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E621A-D1F7-EB49-B0C7-EE7716E6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80746-1617-9741-B2F0-219638DA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BDA0A-C121-D44D-9AA6-57287C71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0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0C29-B005-234E-8E40-753DF2D1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AA09-5FE4-5841-B6C4-BBE1155BF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E892-E1CC-B140-BB10-3008A73AC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F2CB-DE95-4D48-9C64-AC5EC7D8D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D05EE-0002-9443-86DA-29FE50DB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18BC5-625C-7A44-9DA5-A740B0A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72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FD81-C88F-0642-8AC6-2692F658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99DBA-DC1B-DC44-AF7A-C82DD5D32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FD831-FEB7-D243-97DF-CA9CC1BD3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F62E-D965-1F4F-A978-092349E45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7A8DB-D291-7046-ADFA-1A8B2FCD8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1B56A-1B6C-BE4B-B289-0ED3E0E7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6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FADDB-1B00-904C-B097-1D05DD8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9F8F3-996F-EC40-A941-637C7835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BFB98-6269-1847-9205-1E5049D46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3936-0E73-4F4B-B8DC-FA74B7AFFCA8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7CEBE-531C-6E46-8B4A-6EA661FA9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7284F-F880-BB49-A1B5-EDEBF0059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7D532-5AA2-2D41-B923-89BE01CA9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9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0683B23-32A6-5D4B-87AC-DD5DC82DA5EA}"/>
              </a:ext>
            </a:extLst>
          </p:cNvPr>
          <p:cNvSpPr txBox="1">
            <a:spLocks/>
          </p:cNvSpPr>
          <p:nvPr/>
        </p:nvSpPr>
        <p:spPr>
          <a:xfrm>
            <a:off x="2872051" y="2215785"/>
            <a:ext cx="6840000" cy="20274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Security Concerns in Proprietary and Open-source Software</a:t>
            </a:r>
            <a:br>
              <a:rPr lang="en-CA" dirty="0"/>
            </a:br>
            <a:br>
              <a:rPr lang="en-CA" dirty="0"/>
            </a:br>
            <a:r>
              <a:rPr lang="en-CA" sz="2200" dirty="0"/>
              <a:t>Fabiola Welzenbach 01552712</a:t>
            </a:r>
            <a:endParaRPr lang="en-US" sz="1400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E7211353-2EA7-974A-82AC-2F1880FB0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3339" y="4893210"/>
            <a:ext cx="2621423" cy="135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0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98692-FA64-1F44-9A98-EDC72A05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CFF19FF-3779-6945-8EB9-EC41F33AB6FD}"/>
              </a:ext>
            </a:extLst>
          </p:cNvPr>
          <p:cNvSpPr txBox="1">
            <a:spLocks/>
          </p:cNvSpPr>
          <p:nvPr/>
        </p:nvSpPr>
        <p:spPr>
          <a:xfrm>
            <a:off x="838200" y="1980717"/>
            <a:ext cx="7759644" cy="421922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Introduction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</a:t>
            </a:r>
            <a:r>
              <a:rPr lang="de-DE" b="1" dirty="0" err="1"/>
              <a:t>software</a:t>
            </a:r>
            <a:endParaRPr lang="de-DE" b="1" dirty="0"/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Definition </a:t>
            </a:r>
            <a:r>
              <a:rPr lang="de-DE" b="1" dirty="0" err="1"/>
              <a:t>of</a:t>
            </a:r>
            <a:r>
              <a:rPr lang="de-DE" b="1" dirty="0"/>
              <a:t> a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</a:t>
            </a:r>
            <a:r>
              <a:rPr lang="de-DE" b="1" dirty="0" err="1"/>
              <a:t>source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endParaRPr lang="de-DE" b="1" dirty="0"/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History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</a:t>
            </a:r>
            <a:r>
              <a:rPr lang="de-DE" b="1" dirty="0" err="1"/>
              <a:t>source</a:t>
            </a:r>
            <a:r>
              <a:rPr lang="de-DE" b="1" dirty="0"/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Obstacles</a:t>
            </a:r>
            <a:r>
              <a:rPr lang="de-DE" b="1" dirty="0"/>
              <a:t>: </a:t>
            </a:r>
            <a:r>
              <a:rPr lang="de-DE" b="1" dirty="0" err="1"/>
              <a:t>licencing</a:t>
            </a:r>
            <a:r>
              <a:rPr lang="de-DE" b="1" dirty="0"/>
              <a:t> open </a:t>
            </a:r>
            <a:r>
              <a:rPr lang="de-DE" b="1" dirty="0" err="1"/>
              <a:t>source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endParaRPr lang="de-DE" b="1" dirty="0"/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/>
              <a:t>Comparison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proprietary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open-</a:t>
            </a:r>
            <a:r>
              <a:rPr lang="de-DE" b="1" dirty="0" err="1"/>
              <a:t>source</a:t>
            </a:r>
            <a:r>
              <a:rPr lang="de-DE" b="1" dirty="0"/>
              <a:t> </a:t>
            </a:r>
            <a:r>
              <a:rPr lang="de-DE" b="1" dirty="0" err="1"/>
              <a:t>software</a:t>
            </a:r>
            <a:endParaRPr lang="de-DE" b="1" dirty="0"/>
          </a:p>
          <a:p>
            <a:pPr marL="615950" lvl="1" indent="-342900">
              <a:buFont typeface="+mj-lt"/>
              <a:buAutoNum type="arabicPeriod"/>
            </a:pPr>
            <a:r>
              <a:rPr lang="de-DE" b="1" dirty="0"/>
              <a:t>Advantages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b="1" dirty="0" err="1"/>
              <a:t>Disadvantages</a:t>
            </a:r>
            <a:r>
              <a:rPr lang="de-DE" b="1" dirty="0"/>
              <a:t> (</a:t>
            </a:r>
            <a:r>
              <a:rPr lang="de-DE" b="1" dirty="0" err="1"/>
              <a:t>restrictions</a:t>
            </a:r>
            <a:r>
              <a:rPr lang="de-DE" b="1" dirty="0"/>
              <a:t> etc.)</a:t>
            </a: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Security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concerns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Application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Whatsapp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vs. Signal)</a:t>
            </a:r>
          </a:p>
          <a:p>
            <a:pPr marL="615950" lvl="1" indent="-342900">
              <a:buFont typeface="+mj-lt"/>
              <a:buAutoNum type="arabicPeriod"/>
            </a:pP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What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can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done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guarantee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higher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security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level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security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273050" lvl="1" indent="0">
              <a:buFont typeface="Arial" panose="020B0604020202020204" pitchFamily="34" charset="0"/>
              <a:buNone/>
            </a:pP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Microsoft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software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strategy</a:t>
            </a:r>
            <a:r>
              <a:rPr lang="de-DE" b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Advice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which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cases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would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make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more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sense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use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open-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source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whether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than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proprietary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 err="1">
                <a:solidFill>
                  <a:schemeClr val="bg1">
                    <a:lumMod val="50000"/>
                  </a:schemeClr>
                </a:solidFill>
              </a:rPr>
              <a:t>Conclusion</a:t>
            </a:r>
            <a:endParaRPr lang="de-DE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BF9496A-077F-A540-AA78-F0F0B0743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661" y="5368947"/>
            <a:ext cx="2168350" cy="112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8E28-0334-0C40-9A72-07089528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(MS Project)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5F57718-7A95-A948-A70E-17F03F58E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372" y="5227380"/>
            <a:ext cx="2621423" cy="13587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51DAA40-C51F-B34F-9308-3469FAEBA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374" y="1600200"/>
            <a:ext cx="7760213" cy="345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5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108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Structure</vt:lpstr>
      <vt:lpstr>Timeline (MS Project)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Office-Benutzer</dc:creator>
  <cp:lastModifiedBy>Microsoft Office-Benutzer</cp:lastModifiedBy>
  <cp:revision>4</cp:revision>
  <dcterms:created xsi:type="dcterms:W3CDTF">2020-04-02T10:08:48Z</dcterms:created>
  <dcterms:modified xsi:type="dcterms:W3CDTF">2020-04-15T16:26:51Z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82030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