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officedocument.drawingml.diagramData+xml" PartName="/ppt/diagrams/data4.xml"/>
  <Override ContentType="application/vnd.openxmlformats-officedocument.drawingml.diagramLayout+xml" PartName="/ppt/diagrams/layout4.xml"/>
  <Override ContentType="application/vnd.openxmlformats-officedocument.drawingml.diagramStyle+xml" PartName="/ppt/diagrams/quickStyle4.xml"/>
  <Override ContentType="application/vnd.openxmlformats-officedocument.drawingml.diagramColors+xml" PartName="/ppt/diagrams/colors4.xml"/>
  <Override ContentType="application/vnd.ms-office.drawingml.diagramDrawing+xml" PartName="/ppt/diagrams/drawing4.xml"/>
  <Override ContentType="application/vnd.openxmlformats-officedocument.drawingml.diagramData+xml" PartName="/ppt/diagrams/data5.xml"/>
  <Override ContentType="application/vnd.openxmlformats-officedocument.drawingml.diagramLayout+xml" PartName="/ppt/diagrams/layout5.xml"/>
  <Override ContentType="application/vnd.openxmlformats-officedocument.drawingml.diagramStyle+xml" PartName="/ppt/diagrams/quickStyle5.xml"/>
  <Override ContentType="application/vnd.openxmlformats-officedocument.drawingml.diagramColors+xml" PartName="/ppt/diagrams/colors5.xml"/>
  <Override ContentType="application/vnd.ms-office.drawingml.diagramDrawing+xml" PartName="/ppt/diagrams/drawing5.xml"/>
  <Override ContentType="application/vnd.openxmlformats-officedocument.drawingml.diagramData+xml" PartName="/ppt/diagrams/data6.xml"/>
  <Override ContentType="application/vnd.openxmlformats-officedocument.drawingml.diagramLayout+xml" PartName="/ppt/diagrams/layout6.xml"/>
  <Override ContentType="application/vnd.openxmlformats-officedocument.drawingml.diagramStyle+xml" PartName="/ppt/diagrams/quickStyle6.xml"/>
  <Override ContentType="application/vnd.openxmlformats-officedocument.drawingml.diagramColors+xml" PartName="/ppt/diagrams/colors6.xml"/>
  <Override ContentType="application/vnd.ms-office.drawingml.diagramDrawing+xml" PartName="/ppt/diagrams/drawing6.xml"/>
  <Override ContentType="application/vnd.openxmlformats-officedocument.drawingml.diagramData+xml" PartName="/ppt/diagrams/data7.xml"/>
  <Override ContentType="application/vnd.openxmlformats-officedocument.drawingml.diagramLayout+xml" PartName="/ppt/diagrams/layout7.xml"/>
  <Override ContentType="application/vnd.openxmlformats-officedocument.drawingml.diagramStyle+xml" PartName="/ppt/diagrams/quickStyle7.xml"/>
  <Override ContentType="application/vnd.openxmlformats-officedocument.drawingml.diagramColors+xml" PartName="/ppt/diagrams/colors7.xml"/>
  <Override ContentType="application/vnd.ms-office.drawingml.diagramDrawing+xml" PartName="/ppt/diagrams/drawing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1.svg"/><Relationship Id="rId4" Type="http://schemas.openxmlformats.org/officeDocument/2006/relationships/image" Target="../media/image17.svg"/><Relationship Id="rId9" Type="http://schemas.openxmlformats.org/officeDocument/2006/relationships/image" Target="../media/image2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sv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50.sv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svg"/><Relationship Id="rId4" Type="http://schemas.openxmlformats.org/officeDocument/2006/relationships/image" Target="../media/image48.svg"/><Relationship Id="rId9" Type="http://schemas.openxmlformats.org/officeDocument/2006/relationships/image" Target="../media/image5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1.svg"/><Relationship Id="rId4" Type="http://schemas.openxmlformats.org/officeDocument/2006/relationships/image" Target="../media/image17.svg"/><Relationship Id="rId9" Type="http://schemas.openxmlformats.org/officeDocument/2006/relationships/image" Target="../media/image2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sv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50.sv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svg"/><Relationship Id="rId4" Type="http://schemas.openxmlformats.org/officeDocument/2006/relationships/image" Target="../media/image48.svg"/><Relationship Id="rId9" Type="http://schemas.openxmlformats.org/officeDocument/2006/relationships/image" Target="../media/image5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BE531-1E45-44ED-A08F-DFBA187D54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2AD0430-61C8-4FB5-9C72-6C99A1B59F1C}">
      <dgm:prSet/>
      <dgm:spPr/>
      <dgm:t>
        <a:bodyPr/>
        <a:lstStyle/>
        <a:p>
          <a:r>
            <a:rPr lang="de-DE" dirty="0"/>
            <a:t>In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beginning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20th </a:t>
          </a:r>
          <a:r>
            <a:rPr lang="de-DE" dirty="0" err="1"/>
            <a:t>century</a:t>
          </a:r>
          <a:r>
            <a:rPr lang="de-DE" dirty="0"/>
            <a:t> </a:t>
          </a:r>
          <a:r>
            <a:rPr lang="de-DE" dirty="0" err="1"/>
            <a:t>considered</a:t>
          </a:r>
          <a:r>
            <a:rPr lang="de-DE" dirty="0"/>
            <a:t> </a:t>
          </a:r>
          <a:r>
            <a:rPr lang="de-DE" dirty="0" err="1"/>
            <a:t>as</a:t>
          </a:r>
          <a:r>
            <a:rPr lang="de-DE" dirty="0"/>
            <a:t> an </a:t>
          </a:r>
          <a:r>
            <a:rPr lang="de-DE" dirty="0" err="1"/>
            <a:t>art</a:t>
          </a:r>
          <a:endParaRPr lang="en-US" dirty="0"/>
        </a:p>
      </dgm:t>
    </dgm:pt>
    <dgm:pt modelId="{6C9963D3-CA0A-448D-A4DA-9DD303D0C406}" type="parTrans" cxnId="{07804458-93BA-4C8F-8FA2-66B7F6FADC6D}">
      <dgm:prSet/>
      <dgm:spPr/>
      <dgm:t>
        <a:bodyPr/>
        <a:lstStyle/>
        <a:p>
          <a:endParaRPr lang="en-US"/>
        </a:p>
      </dgm:t>
    </dgm:pt>
    <dgm:pt modelId="{5F3691A6-65FF-43D6-AEF8-19EE6C218D77}" type="sibTrans" cxnId="{07804458-93BA-4C8F-8FA2-66B7F6FADC6D}">
      <dgm:prSet/>
      <dgm:spPr/>
      <dgm:t>
        <a:bodyPr/>
        <a:lstStyle/>
        <a:p>
          <a:endParaRPr lang="en-US"/>
        </a:p>
      </dgm:t>
    </dgm:pt>
    <dgm:pt modelId="{3C8AEAB4-2E19-46E5-AABB-1EFEE5D37ECE}">
      <dgm:prSet/>
      <dgm:spPr/>
      <dgm:t>
        <a:bodyPr/>
        <a:lstStyle/>
        <a:p>
          <a:r>
            <a:rPr lang="de-DE" dirty="0"/>
            <a:t>Marketing </a:t>
          </a:r>
          <a:r>
            <a:rPr lang="de-DE" dirty="0" err="1"/>
            <a:t>as</a:t>
          </a:r>
          <a:r>
            <a:rPr lang="de-DE" dirty="0"/>
            <a:t> a </a:t>
          </a:r>
          <a:r>
            <a:rPr lang="de-DE" dirty="0" err="1"/>
            <a:t>science</a:t>
          </a:r>
          <a:r>
            <a:rPr lang="de-DE" dirty="0"/>
            <a:t> </a:t>
          </a:r>
          <a:r>
            <a:rPr lang="de-DE" dirty="0" err="1"/>
            <a:t>from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1950s</a:t>
          </a:r>
          <a:endParaRPr lang="en-US" dirty="0"/>
        </a:p>
      </dgm:t>
    </dgm:pt>
    <dgm:pt modelId="{6F6AB7D5-067F-4719-909D-E53C7DD5AE01}" type="parTrans" cxnId="{345B8CB5-CBB4-462A-8E6D-A9A12DB780BF}">
      <dgm:prSet/>
      <dgm:spPr/>
      <dgm:t>
        <a:bodyPr/>
        <a:lstStyle/>
        <a:p>
          <a:endParaRPr lang="en-US"/>
        </a:p>
      </dgm:t>
    </dgm:pt>
    <dgm:pt modelId="{163663EE-9367-4FDC-895C-93B3A807C6A7}" type="sibTrans" cxnId="{345B8CB5-CBB4-462A-8E6D-A9A12DB780BF}">
      <dgm:prSet/>
      <dgm:spPr/>
      <dgm:t>
        <a:bodyPr/>
        <a:lstStyle/>
        <a:p>
          <a:endParaRPr lang="en-US"/>
        </a:p>
      </dgm:t>
    </dgm:pt>
    <dgm:pt modelId="{7940EBCD-D472-4AB7-9FD4-85882846442C}">
      <dgm:prSet/>
      <dgm:spPr/>
      <dgm:t>
        <a:bodyPr/>
        <a:lstStyle/>
        <a:p>
          <a:r>
            <a:rPr lang="de-DE" dirty="0"/>
            <a:t>In </a:t>
          </a:r>
          <a:r>
            <a:rPr lang="de-DE" dirty="0" err="1"/>
            <a:t>the</a:t>
          </a:r>
          <a:r>
            <a:rPr lang="de-DE" dirty="0"/>
            <a:t> 1920s, 4 </a:t>
          </a:r>
          <a:r>
            <a:rPr lang="de-DE" dirty="0" err="1"/>
            <a:t>P‘s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Marketing Mix </a:t>
          </a:r>
          <a:r>
            <a:rPr lang="de-DE" dirty="0" err="1"/>
            <a:t>introduced</a:t>
          </a:r>
          <a:endParaRPr lang="en-US" dirty="0"/>
        </a:p>
      </dgm:t>
    </dgm:pt>
    <dgm:pt modelId="{BD85FC64-E5D0-4A4C-8B16-2276A875E199}" type="parTrans" cxnId="{89A91768-B4AB-4703-9756-C91CF0091336}">
      <dgm:prSet/>
      <dgm:spPr/>
      <dgm:t>
        <a:bodyPr/>
        <a:lstStyle/>
        <a:p>
          <a:endParaRPr lang="en-US"/>
        </a:p>
      </dgm:t>
    </dgm:pt>
    <dgm:pt modelId="{634222E4-D2FB-44F0-8D93-7F9689611B7C}" type="sibTrans" cxnId="{89A91768-B4AB-4703-9756-C91CF0091336}">
      <dgm:prSet/>
      <dgm:spPr/>
      <dgm:t>
        <a:bodyPr/>
        <a:lstStyle/>
        <a:p>
          <a:endParaRPr lang="en-US"/>
        </a:p>
      </dgm:t>
    </dgm:pt>
    <dgm:pt modelId="{09ECC179-4D9E-4621-ACC1-B07FF66F796A}">
      <dgm:prSet/>
      <dgm:spPr/>
      <dgm:t>
        <a:bodyPr/>
        <a:lstStyle/>
        <a:p>
          <a:r>
            <a:rPr lang="de-DE"/>
            <a:t>Until the 1970s, the market competitors utilized advertisement and branding only</a:t>
          </a:r>
          <a:endParaRPr lang="en-US"/>
        </a:p>
      </dgm:t>
    </dgm:pt>
    <dgm:pt modelId="{1F7DD976-102F-4956-B1B0-2CA96D9DAA3C}" type="parTrans" cxnId="{07D33400-0CB7-4D96-A9B2-7810CD3D1258}">
      <dgm:prSet/>
      <dgm:spPr/>
      <dgm:t>
        <a:bodyPr/>
        <a:lstStyle/>
        <a:p>
          <a:endParaRPr lang="en-US"/>
        </a:p>
      </dgm:t>
    </dgm:pt>
    <dgm:pt modelId="{9CB75B7A-3A24-4281-90C0-8A8892DEE70A}" type="sibTrans" cxnId="{07D33400-0CB7-4D96-A9B2-7810CD3D1258}">
      <dgm:prSet/>
      <dgm:spPr/>
      <dgm:t>
        <a:bodyPr/>
        <a:lstStyle/>
        <a:p>
          <a:endParaRPr lang="en-US"/>
        </a:p>
      </dgm:t>
    </dgm:pt>
    <dgm:pt modelId="{ED7E6C3C-6BA5-4C53-B842-A85D2AFF271F}" type="pres">
      <dgm:prSet presAssocID="{FC2BE531-1E45-44ED-A08F-DFBA187D544D}" presName="root" presStyleCnt="0">
        <dgm:presLayoutVars>
          <dgm:dir/>
          <dgm:resizeHandles val="exact"/>
        </dgm:presLayoutVars>
      </dgm:prSet>
      <dgm:spPr/>
    </dgm:pt>
    <dgm:pt modelId="{F38A715C-BE4F-47CF-BACD-87F661CA0DED}" type="pres">
      <dgm:prSet presAssocID="{72AD0430-61C8-4FB5-9C72-6C99A1B59F1C}" presName="compNode" presStyleCnt="0"/>
      <dgm:spPr/>
    </dgm:pt>
    <dgm:pt modelId="{5A3E67EE-2FC5-4105-8F47-6F8D0A769445}" type="pres">
      <dgm:prSet presAssocID="{72AD0430-61C8-4FB5-9C72-6C99A1B59F1C}" presName="bgRect" presStyleLbl="bgShp" presStyleIdx="0" presStyleCnt="4"/>
      <dgm:spPr/>
    </dgm:pt>
    <dgm:pt modelId="{A42D796A-BEEA-4E28-B95F-CF7B017D3AF3}" type="pres">
      <dgm:prSet presAssocID="{72AD0430-61C8-4FB5-9C72-6C99A1B59F1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rytelling"/>
        </a:ext>
      </dgm:extLst>
    </dgm:pt>
    <dgm:pt modelId="{001C4C2C-2B37-48BA-B8B8-C5766BD27932}" type="pres">
      <dgm:prSet presAssocID="{72AD0430-61C8-4FB5-9C72-6C99A1B59F1C}" presName="spaceRect" presStyleCnt="0"/>
      <dgm:spPr/>
    </dgm:pt>
    <dgm:pt modelId="{B602D44B-E89D-4AE2-8865-20D5D33D3F8D}" type="pres">
      <dgm:prSet presAssocID="{72AD0430-61C8-4FB5-9C72-6C99A1B59F1C}" presName="parTx" presStyleLbl="revTx" presStyleIdx="0" presStyleCnt="4">
        <dgm:presLayoutVars>
          <dgm:chMax val="0"/>
          <dgm:chPref val="0"/>
        </dgm:presLayoutVars>
      </dgm:prSet>
      <dgm:spPr/>
    </dgm:pt>
    <dgm:pt modelId="{3198F6FF-93A0-416C-8454-CDAC4A18A1D3}" type="pres">
      <dgm:prSet presAssocID="{5F3691A6-65FF-43D6-AEF8-19EE6C218D77}" presName="sibTrans" presStyleCnt="0"/>
      <dgm:spPr/>
    </dgm:pt>
    <dgm:pt modelId="{10081E93-9971-435F-A159-49F75B8EA63C}" type="pres">
      <dgm:prSet presAssocID="{3C8AEAB4-2E19-46E5-AABB-1EFEE5D37ECE}" presName="compNode" presStyleCnt="0"/>
      <dgm:spPr/>
    </dgm:pt>
    <dgm:pt modelId="{2E207F53-1F98-4B74-9EC9-ED6AA5A0F3DF}" type="pres">
      <dgm:prSet presAssocID="{3C8AEAB4-2E19-46E5-AABB-1EFEE5D37ECE}" presName="bgRect" presStyleLbl="bgShp" presStyleIdx="1" presStyleCnt="4"/>
      <dgm:spPr/>
    </dgm:pt>
    <dgm:pt modelId="{76FD6B78-1D23-4A9A-8539-F97D9DEB4D6C}" type="pres">
      <dgm:prSet presAssocID="{3C8AEAB4-2E19-46E5-AABB-1EFEE5D37EC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ion"/>
        </a:ext>
      </dgm:extLst>
    </dgm:pt>
    <dgm:pt modelId="{DBCAD2A2-5DBD-4D9F-A47A-244114033A60}" type="pres">
      <dgm:prSet presAssocID="{3C8AEAB4-2E19-46E5-AABB-1EFEE5D37ECE}" presName="spaceRect" presStyleCnt="0"/>
      <dgm:spPr/>
    </dgm:pt>
    <dgm:pt modelId="{443E069F-2A21-444E-98A3-160A259A0D2D}" type="pres">
      <dgm:prSet presAssocID="{3C8AEAB4-2E19-46E5-AABB-1EFEE5D37ECE}" presName="parTx" presStyleLbl="revTx" presStyleIdx="1" presStyleCnt="4">
        <dgm:presLayoutVars>
          <dgm:chMax val="0"/>
          <dgm:chPref val="0"/>
        </dgm:presLayoutVars>
      </dgm:prSet>
      <dgm:spPr/>
    </dgm:pt>
    <dgm:pt modelId="{8A6F8D04-3CCB-4585-B41E-CA59B65487C3}" type="pres">
      <dgm:prSet presAssocID="{163663EE-9367-4FDC-895C-93B3A807C6A7}" presName="sibTrans" presStyleCnt="0"/>
      <dgm:spPr/>
    </dgm:pt>
    <dgm:pt modelId="{B2EFD055-4091-4838-B545-DC5BD109581D}" type="pres">
      <dgm:prSet presAssocID="{7940EBCD-D472-4AB7-9FD4-85882846442C}" presName="compNode" presStyleCnt="0"/>
      <dgm:spPr/>
    </dgm:pt>
    <dgm:pt modelId="{FBCBC48C-3D58-4CFF-9474-CEE1DFFD416F}" type="pres">
      <dgm:prSet presAssocID="{7940EBCD-D472-4AB7-9FD4-85882846442C}" presName="bgRect" presStyleLbl="bgShp" presStyleIdx="2" presStyleCnt="4"/>
      <dgm:spPr/>
    </dgm:pt>
    <dgm:pt modelId="{57322274-9412-465E-9974-40BF63E41334}" type="pres">
      <dgm:prSet presAssocID="{7940EBCD-D472-4AB7-9FD4-85882846442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ble"/>
        </a:ext>
      </dgm:extLst>
    </dgm:pt>
    <dgm:pt modelId="{E35EE3D0-90DC-4C68-BADF-A813A6A98208}" type="pres">
      <dgm:prSet presAssocID="{7940EBCD-D472-4AB7-9FD4-85882846442C}" presName="spaceRect" presStyleCnt="0"/>
      <dgm:spPr/>
    </dgm:pt>
    <dgm:pt modelId="{4C8FEEF7-DA63-4143-97E0-A76650543739}" type="pres">
      <dgm:prSet presAssocID="{7940EBCD-D472-4AB7-9FD4-85882846442C}" presName="parTx" presStyleLbl="revTx" presStyleIdx="2" presStyleCnt="4">
        <dgm:presLayoutVars>
          <dgm:chMax val="0"/>
          <dgm:chPref val="0"/>
        </dgm:presLayoutVars>
      </dgm:prSet>
      <dgm:spPr/>
    </dgm:pt>
    <dgm:pt modelId="{D72167CE-2B2D-4D0A-BB7D-3D09156EE66E}" type="pres">
      <dgm:prSet presAssocID="{634222E4-D2FB-44F0-8D93-7F9689611B7C}" presName="sibTrans" presStyleCnt="0"/>
      <dgm:spPr/>
    </dgm:pt>
    <dgm:pt modelId="{0460268E-E860-4261-92DD-9ED76A3ABF3E}" type="pres">
      <dgm:prSet presAssocID="{09ECC179-4D9E-4621-ACC1-B07FF66F796A}" presName="compNode" presStyleCnt="0"/>
      <dgm:spPr/>
    </dgm:pt>
    <dgm:pt modelId="{70CFB74B-30EC-4C76-987D-5EDAAB0E6037}" type="pres">
      <dgm:prSet presAssocID="{09ECC179-4D9E-4621-ACC1-B07FF66F796A}" presName="bgRect" presStyleLbl="bgShp" presStyleIdx="3" presStyleCnt="4"/>
      <dgm:spPr/>
    </dgm:pt>
    <dgm:pt modelId="{2D9BA384-D2CA-4473-A00D-F9DCAA4FEF4D}" type="pres">
      <dgm:prSet presAssocID="{09ECC179-4D9E-4621-ACC1-B07FF66F796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AE6114A2-3528-4137-87F2-697FF94C1CDF}" type="pres">
      <dgm:prSet presAssocID="{09ECC179-4D9E-4621-ACC1-B07FF66F796A}" presName="spaceRect" presStyleCnt="0"/>
      <dgm:spPr/>
    </dgm:pt>
    <dgm:pt modelId="{580EB826-4F64-4304-ACCC-B96C6A648FCA}" type="pres">
      <dgm:prSet presAssocID="{09ECC179-4D9E-4621-ACC1-B07FF66F796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7D33400-0CB7-4D96-A9B2-7810CD3D1258}" srcId="{FC2BE531-1E45-44ED-A08F-DFBA187D544D}" destId="{09ECC179-4D9E-4621-ACC1-B07FF66F796A}" srcOrd="3" destOrd="0" parTransId="{1F7DD976-102F-4956-B1B0-2CA96D9DAA3C}" sibTransId="{9CB75B7A-3A24-4281-90C0-8A8892DEE70A}"/>
    <dgm:cxn modelId="{90162312-9D06-47A1-947A-F138D9E2BA9C}" type="presOf" srcId="{09ECC179-4D9E-4621-ACC1-B07FF66F796A}" destId="{580EB826-4F64-4304-ACCC-B96C6A648FCA}" srcOrd="0" destOrd="0" presId="urn:microsoft.com/office/officeart/2018/2/layout/IconVerticalSolidList"/>
    <dgm:cxn modelId="{3D9E3527-7D47-4611-842C-2D0C6C6E6200}" type="presOf" srcId="{7940EBCD-D472-4AB7-9FD4-85882846442C}" destId="{4C8FEEF7-DA63-4143-97E0-A76650543739}" srcOrd="0" destOrd="0" presId="urn:microsoft.com/office/officeart/2018/2/layout/IconVerticalSolidList"/>
    <dgm:cxn modelId="{07804458-93BA-4C8F-8FA2-66B7F6FADC6D}" srcId="{FC2BE531-1E45-44ED-A08F-DFBA187D544D}" destId="{72AD0430-61C8-4FB5-9C72-6C99A1B59F1C}" srcOrd="0" destOrd="0" parTransId="{6C9963D3-CA0A-448D-A4DA-9DD303D0C406}" sibTransId="{5F3691A6-65FF-43D6-AEF8-19EE6C218D77}"/>
    <dgm:cxn modelId="{89A91768-B4AB-4703-9756-C91CF0091336}" srcId="{FC2BE531-1E45-44ED-A08F-DFBA187D544D}" destId="{7940EBCD-D472-4AB7-9FD4-85882846442C}" srcOrd="2" destOrd="0" parTransId="{BD85FC64-E5D0-4A4C-8B16-2276A875E199}" sibTransId="{634222E4-D2FB-44F0-8D93-7F9689611B7C}"/>
    <dgm:cxn modelId="{D799856D-B05F-473D-BDCD-336C2A06BEA7}" type="presOf" srcId="{72AD0430-61C8-4FB5-9C72-6C99A1B59F1C}" destId="{B602D44B-E89D-4AE2-8865-20D5D33D3F8D}" srcOrd="0" destOrd="0" presId="urn:microsoft.com/office/officeart/2018/2/layout/IconVerticalSolidList"/>
    <dgm:cxn modelId="{345B8CB5-CBB4-462A-8E6D-A9A12DB780BF}" srcId="{FC2BE531-1E45-44ED-A08F-DFBA187D544D}" destId="{3C8AEAB4-2E19-46E5-AABB-1EFEE5D37ECE}" srcOrd="1" destOrd="0" parTransId="{6F6AB7D5-067F-4719-909D-E53C7DD5AE01}" sibTransId="{163663EE-9367-4FDC-895C-93B3A807C6A7}"/>
    <dgm:cxn modelId="{864979C0-3945-4C66-A141-582E8FC16107}" type="presOf" srcId="{3C8AEAB4-2E19-46E5-AABB-1EFEE5D37ECE}" destId="{443E069F-2A21-444E-98A3-160A259A0D2D}" srcOrd="0" destOrd="0" presId="urn:microsoft.com/office/officeart/2018/2/layout/IconVerticalSolidList"/>
    <dgm:cxn modelId="{6A56E2E3-83B9-423D-9BFC-8C68CB10A378}" type="presOf" srcId="{FC2BE531-1E45-44ED-A08F-DFBA187D544D}" destId="{ED7E6C3C-6BA5-4C53-B842-A85D2AFF271F}" srcOrd="0" destOrd="0" presId="urn:microsoft.com/office/officeart/2018/2/layout/IconVerticalSolidList"/>
    <dgm:cxn modelId="{593D9683-F807-4DF3-ACED-F6F835DB4A3D}" type="presParOf" srcId="{ED7E6C3C-6BA5-4C53-B842-A85D2AFF271F}" destId="{F38A715C-BE4F-47CF-BACD-87F661CA0DED}" srcOrd="0" destOrd="0" presId="urn:microsoft.com/office/officeart/2018/2/layout/IconVerticalSolidList"/>
    <dgm:cxn modelId="{17698AE7-74F6-4E8E-A292-D632F9A83572}" type="presParOf" srcId="{F38A715C-BE4F-47CF-BACD-87F661CA0DED}" destId="{5A3E67EE-2FC5-4105-8F47-6F8D0A769445}" srcOrd="0" destOrd="0" presId="urn:microsoft.com/office/officeart/2018/2/layout/IconVerticalSolidList"/>
    <dgm:cxn modelId="{7B94BBE0-1E54-4124-842D-16A1C167FE02}" type="presParOf" srcId="{F38A715C-BE4F-47CF-BACD-87F661CA0DED}" destId="{A42D796A-BEEA-4E28-B95F-CF7B017D3AF3}" srcOrd="1" destOrd="0" presId="urn:microsoft.com/office/officeart/2018/2/layout/IconVerticalSolidList"/>
    <dgm:cxn modelId="{748D2BB1-D981-4DAD-B1B5-CC4B73EAEB0E}" type="presParOf" srcId="{F38A715C-BE4F-47CF-BACD-87F661CA0DED}" destId="{001C4C2C-2B37-48BA-B8B8-C5766BD27932}" srcOrd="2" destOrd="0" presId="urn:microsoft.com/office/officeart/2018/2/layout/IconVerticalSolidList"/>
    <dgm:cxn modelId="{BD04D652-A634-4D6E-86BC-43069A1ADBF3}" type="presParOf" srcId="{F38A715C-BE4F-47CF-BACD-87F661CA0DED}" destId="{B602D44B-E89D-4AE2-8865-20D5D33D3F8D}" srcOrd="3" destOrd="0" presId="urn:microsoft.com/office/officeart/2018/2/layout/IconVerticalSolidList"/>
    <dgm:cxn modelId="{7D0113C0-5527-4DAD-8FED-B16F5EF97467}" type="presParOf" srcId="{ED7E6C3C-6BA5-4C53-B842-A85D2AFF271F}" destId="{3198F6FF-93A0-416C-8454-CDAC4A18A1D3}" srcOrd="1" destOrd="0" presId="urn:microsoft.com/office/officeart/2018/2/layout/IconVerticalSolidList"/>
    <dgm:cxn modelId="{163B8051-F83B-4483-AE79-500B1D85EF47}" type="presParOf" srcId="{ED7E6C3C-6BA5-4C53-B842-A85D2AFF271F}" destId="{10081E93-9971-435F-A159-49F75B8EA63C}" srcOrd="2" destOrd="0" presId="urn:microsoft.com/office/officeart/2018/2/layout/IconVerticalSolidList"/>
    <dgm:cxn modelId="{32079DD2-E19D-43BA-B447-4BF9E866E1D0}" type="presParOf" srcId="{10081E93-9971-435F-A159-49F75B8EA63C}" destId="{2E207F53-1F98-4B74-9EC9-ED6AA5A0F3DF}" srcOrd="0" destOrd="0" presId="urn:microsoft.com/office/officeart/2018/2/layout/IconVerticalSolidList"/>
    <dgm:cxn modelId="{7179279D-8DC3-4719-8B33-26F1723E9204}" type="presParOf" srcId="{10081E93-9971-435F-A159-49F75B8EA63C}" destId="{76FD6B78-1D23-4A9A-8539-F97D9DEB4D6C}" srcOrd="1" destOrd="0" presId="urn:microsoft.com/office/officeart/2018/2/layout/IconVerticalSolidList"/>
    <dgm:cxn modelId="{73DCD21E-ED82-4176-BDBB-1F3F7F63882B}" type="presParOf" srcId="{10081E93-9971-435F-A159-49F75B8EA63C}" destId="{DBCAD2A2-5DBD-4D9F-A47A-244114033A60}" srcOrd="2" destOrd="0" presId="urn:microsoft.com/office/officeart/2018/2/layout/IconVerticalSolidList"/>
    <dgm:cxn modelId="{7726197D-C227-4BBF-AF06-617DDCEF7A60}" type="presParOf" srcId="{10081E93-9971-435F-A159-49F75B8EA63C}" destId="{443E069F-2A21-444E-98A3-160A259A0D2D}" srcOrd="3" destOrd="0" presId="urn:microsoft.com/office/officeart/2018/2/layout/IconVerticalSolidList"/>
    <dgm:cxn modelId="{48213622-08B4-4605-8D44-1E6A7C3ED627}" type="presParOf" srcId="{ED7E6C3C-6BA5-4C53-B842-A85D2AFF271F}" destId="{8A6F8D04-3CCB-4585-B41E-CA59B65487C3}" srcOrd="3" destOrd="0" presId="urn:microsoft.com/office/officeart/2018/2/layout/IconVerticalSolidList"/>
    <dgm:cxn modelId="{F5D44DAB-BA21-47B9-B409-8BC8CFCDFB84}" type="presParOf" srcId="{ED7E6C3C-6BA5-4C53-B842-A85D2AFF271F}" destId="{B2EFD055-4091-4838-B545-DC5BD109581D}" srcOrd="4" destOrd="0" presId="urn:microsoft.com/office/officeart/2018/2/layout/IconVerticalSolidList"/>
    <dgm:cxn modelId="{92CC449D-FB7F-4683-BF79-CDD4223EA279}" type="presParOf" srcId="{B2EFD055-4091-4838-B545-DC5BD109581D}" destId="{FBCBC48C-3D58-4CFF-9474-CEE1DFFD416F}" srcOrd="0" destOrd="0" presId="urn:microsoft.com/office/officeart/2018/2/layout/IconVerticalSolidList"/>
    <dgm:cxn modelId="{55998388-06FB-4D40-9F2D-C81CA409ED93}" type="presParOf" srcId="{B2EFD055-4091-4838-B545-DC5BD109581D}" destId="{57322274-9412-465E-9974-40BF63E41334}" srcOrd="1" destOrd="0" presId="urn:microsoft.com/office/officeart/2018/2/layout/IconVerticalSolidList"/>
    <dgm:cxn modelId="{43B2EFBC-2A44-4F88-A5E7-21029A199888}" type="presParOf" srcId="{B2EFD055-4091-4838-B545-DC5BD109581D}" destId="{E35EE3D0-90DC-4C68-BADF-A813A6A98208}" srcOrd="2" destOrd="0" presId="urn:microsoft.com/office/officeart/2018/2/layout/IconVerticalSolidList"/>
    <dgm:cxn modelId="{7798C8CC-0F17-4870-9DE1-00CA90E79E6C}" type="presParOf" srcId="{B2EFD055-4091-4838-B545-DC5BD109581D}" destId="{4C8FEEF7-DA63-4143-97E0-A76650543739}" srcOrd="3" destOrd="0" presId="urn:microsoft.com/office/officeart/2018/2/layout/IconVerticalSolidList"/>
    <dgm:cxn modelId="{870BD4BC-AFB6-4992-AE2C-2419F70B4048}" type="presParOf" srcId="{ED7E6C3C-6BA5-4C53-B842-A85D2AFF271F}" destId="{D72167CE-2B2D-4D0A-BB7D-3D09156EE66E}" srcOrd="5" destOrd="0" presId="urn:microsoft.com/office/officeart/2018/2/layout/IconVerticalSolidList"/>
    <dgm:cxn modelId="{20428E23-C104-437C-A120-39B1921308FD}" type="presParOf" srcId="{ED7E6C3C-6BA5-4C53-B842-A85D2AFF271F}" destId="{0460268E-E860-4261-92DD-9ED76A3ABF3E}" srcOrd="6" destOrd="0" presId="urn:microsoft.com/office/officeart/2018/2/layout/IconVerticalSolidList"/>
    <dgm:cxn modelId="{94FEBA08-3606-40CF-960B-DDCD730858B1}" type="presParOf" srcId="{0460268E-E860-4261-92DD-9ED76A3ABF3E}" destId="{70CFB74B-30EC-4C76-987D-5EDAAB0E6037}" srcOrd="0" destOrd="0" presId="urn:microsoft.com/office/officeart/2018/2/layout/IconVerticalSolidList"/>
    <dgm:cxn modelId="{99005F24-9A29-4BA9-A2B4-228959CA5B2F}" type="presParOf" srcId="{0460268E-E860-4261-92DD-9ED76A3ABF3E}" destId="{2D9BA384-D2CA-4473-A00D-F9DCAA4FEF4D}" srcOrd="1" destOrd="0" presId="urn:microsoft.com/office/officeart/2018/2/layout/IconVerticalSolidList"/>
    <dgm:cxn modelId="{CDAD7D5A-B007-4D13-B1A6-ECEB6C60790A}" type="presParOf" srcId="{0460268E-E860-4261-92DD-9ED76A3ABF3E}" destId="{AE6114A2-3528-4137-87F2-697FF94C1CDF}" srcOrd="2" destOrd="0" presId="urn:microsoft.com/office/officeart/2018/2/layout/IconVerticalSolidList"/>
    <dgm:cxn modelId="{EF9E8A62-9D64-47CE-992E-49AD1A6C2BB8}" type="presParOf" srcId="{0460268E-E860-4261-92DD-9ED76A3ABF3E}" destId="{580EB826-4F64-4304-ACCC-B96C6A648FC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C3369A-A1D4-40C5-B0F1-22E67B91730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A291D9-2850-47B7-8004-7BB7E057666A}">
      <dgm:prSet/>
      <dgm:spPr/>
      <dgm:t>
        <a:bodyPr/>
        <a:lstStyle/>
        <a:p>
          <a:r>
            <a:rPr lang="de-DE" dirty="0"/>
            <a:t>Optimal Marketing Mix </a:t>
          </a:r>
          <a:r>
            <a:rPr lang="de-DE" dirty="0" err="1"/>
            <a:t>for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company</a:t>
          </a:r>
          <a:r>
            <a:rPr lang="de-DE" dirty="0"/>
            <a:t> </a:t>
          </a:r>
          <a:r>
            <a:rPr lang="de-DE" dirty="0" err="1"/>
            <a:t>decided</a:t>
          </a:r>
          <a:r>
            <a:rPr lang="de-DE" dirty="0"/>
            <a:t> </a:t>
          </a:r>
          <a:r>
            <a:rPr lang="de-DE" dirty="0" err="1"/>
            <a:t>by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upper</a:t>
          </a:r>
          <a:r>
            <a:rPr lang="de-DE" dirty="0"/>
            <a:t>-management, </a:t>
          </a:r>
          <a:r>
            <a:rPr lang="de-DE" dirty="0" err="1"/>
            <a:t>mostly</a:t>
          </a:r>
          <a:r>
            <a:rPr lang="de-DE" dirty="0"/>
            <a:t> </a:t>
          </a:r>
          <a:r>
            <a:rPr lang="de-DE" dirty="0" err="1"/>
            <a:t>by</a:t>
          </a:r>
          <a:r>
            <a:rPr lang="de-DE" dirty="0"/>
            <a:t> CEO</a:t>
          </a:r>
          <a:endParaRPr lang="en-US" dirty="0"/>
        </a:p>
      </dgm:t>
    </dgm:pt>
    <dgm:pt modelId="{C197F744-7B7A-454B-A36C-91C421350DB4}" type="parTrans" cxnId="{636B5780-A3BD-4A80-A1F0-4D3E888678CD}">
      <dgm:prSet/>
      <dgm:spPr/>
      <dgm:t>
        <a:bodyPr/>
        <a:lstStyle/>
        <a:p>
          <a:endParaRPr lang="en-US"/>
        </a:p>
      </dgm:t>
    </dgm:pt>
    <dgm:pt modelId="{1DDFF480-77C9-4A72-85BA-7BA7137768CE}" type="sibTrans" cxnId="{636B5780-A3BD-4A80-A1F0-4D3E888678CD}">
      <dgm:prSet/>
      <dgm:spPr/>
      <dgm:t>
        <a:bodyPr/>
        <a:lstStyle/>
        <a:p>
          <a:endParaRPr lang="en-US"/>
        </a:p>
      </dgm:t>
    </dgm:pt>
    <dgm:pt modelId="{39051BC5-9335-47A4-AEB4-8DEBC75C30DF}">
      <dgm:prSet/>
      <dgm:spPr/>
      <dgm:t>
        <a:bodyPr/>
        <a:lstStyle/>
        <a:p>
          <a:r>
            <a:rPr lang="de-DE" dirty="0"/>
            <a:t>At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start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twentieth</a:t>
          </a:r>
          <a:r>
            <a:rPr lang="de-DE" dirty="0"/>
            <a:t> </a:t>
          </a:r>
          <a:r>
            <a:rPr lang="de-DE" dirty="0" err="1"/>
            <a:t>century</a:t>
          </a:r>
          <a:r>
            <a:rPr lang="de-DE" dirty="0"/>
            <a:t>, additional </a:t>
          </a:r>
          <a:r>
            <a:rPr lang="de-DE" dirty="0" err="1"/>
            <a:t>marketing</a:t>
          </a:r>
          <a:r>
            <a:rPr lang="de-DE" dirty="0"/>
            <a:t> </a:t>
          </a:r>
          <a:r>
            <a:rPr lang="de-DE" dirty="0" err="1"/>
            <a:t>factors</a:t>
          </a:r>
          <a:r>
            <a:rPr lang="de-DE" dirty="0"/>
            <a:t> </a:t>
          </a:r>
          <a:r>
            <a:rPr lang="de-DE" dirty="0" err="1"/>
            <a:t>were</a:t>
          </a:r>
          <a:r>
            <a:rPr lang="de-DE" dirty="0"/>
            <a:t> </a:t>
          </a:r>
          <a:r>
            <a:rPr lang="de-DE" dirty="0" err="1"/>
            <a:t>developed</a:t>
          </a:r>
          <a:r>
            <a:rPr lang="de-DE" dirty="0"/>
            <a:t>: People, Performance, </a:t>
          </a:r>
          <a:r>
            <a:rPr lang="de-DE" dirty="0" err="1"/>
            <a:t>Psychodynamics</a:t>
          </a:r>
          <a:r>
            <a:rPr lang="de-DE" dirty="0"/>
            <a:t>, Pace, </a:t>
          </a:r>
          <a:r>
            <a:rPr lang="de-DE" dirty="0" err="1"/>
            <a:t>and</a:t>
          </a:r>
          <a:r>
            <a:rPr lang="de-DE" dirty="0"/>
            <a:t> </a:t>
          </a:r>
          <a:r>
            <a:rPr lang="de-DE" dirty="0" err="1"/>
            <a:t>Packaging</a:t>
          </a:r>
          <a:endParaRPr lang="en-US" dirty="0"/>
        </a:p>
      </dgm:t>
    </dgm:pt>
    <dgm:pt modelId="{00426554-3AD9-4A74-AE1C-A4095AD5C808}" type="parTrans" cxnId="{4EFACA9A-7154-4499-BDFA-EF1316CB6686}">
      <dgm:prSet/>
      <dgm:spPr/>
      <dgm:t>
        <a:bodyPr/>
        <a:lstStyle/>
        <a:p>
          <a:endParaRPr lang="en-US"/>
        </a:p>
      </dgm:t>
    </dgm:pt>
    <dgm:pt modelId="{D5432B08-4B1B-42B7-BA01-E27D89ABAD34}" type="sibTrans" cxnId="{4EFACA9A-7154-4499-BDFA-EF1316CB6686}">
      <dgm:prSet/>
      <dgm:spPr/>
      <dgm:t>
        <a:bodyPr/>
        <a:lstStyle/>
        <a:p>
          <a:endParaRPr lang="en-US"/>
        </a:p>
      </dgm:t>
    </dgm:pt>
    <dgm:pt modelId="{A039160E-983C-4414-94FC-1AEE9C68BDB1}" type="pres">
      <dgm:prSet presAssocID="{2EC3369A-A1D4-40C5-B0F1-22E67B91730B}" presName="root" presStyleCnt="0">
        <dgm:presLayoutVars>
          <dgm:dir/>
          <dgm:resizeHandles val="exact"/>
        </dgm:presLayoutVars>
      </dgm:prSet>
      <dgm:spPr/>
    </dgm:pt>
    <dgm:pt modelId="{062CB4F6-2FD1-4405-BF5E-2DFD33748700}" type="pres">
      <dgm:prSet presAssocID="{CDA291D9-2850-47B7-8004-7BB7E057666A}" presName="compNode" presStyleCnt="0"/>
      <dgm:spPr/>
    </dgm:pt>
    <dgm:pt modelId="{93018D01-23AB-44DA-882A-F428BCA0DF7E}" type="pres">
      <dgm:prSet presAssocID="{CDA291D9-2850-47B7-8004-7BB7E057666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69A6A600-4228-49BE-801A-FE60BACE6216}" type="pres">
      <dgm:prSet presAssocID="{CDA291D9-2850-47B7-8004-7BB7E057666A}" presName="spaceRect" presStyleCnt="0"/>
      <dgm:spPr/>
    </dgm:pt>
    <dgm:pt modelId="{B558D96E-1AA5-4EE3-AE4C-08F85A6F306F}" type="pres">
      <dgm:prSet presAssocID="{CDA291D9-2850-47B7-8004-7BB7E057666A}" presName="textRect" presStyleLbl="revTx" presStyleIdx="0" presStyleCnt="2">
        <dgm:presLayoutVars>
          <dgm:chMax val="1"/>
          <dgm:chPref val="1"/>
        </dgm:presLayoutVars>
      </dgm:prSet>
      <dgm:spPr/>
    </dgm:pt>
    <dgm:pt modelId="{AD63ECBF-9D09-4102-8687-508CEBA3AD16}" type="pres">
      <dgm:prSet presAssocID="{1DDFF480-77C9-4A72-85BA-7BA7137768CE}" presName="sibTrans" presStyleCnt="0"/>
      <dgm:spPr/>
    </dgm:pt>
    <dgm:pt modelId="{D82D52EA-A078-4F87-9E8D-4D1B2F10C527}" type="pres">
      <dgm:prSet presAssocID="{39051BC5-9335-47A4-AEB4-8DEBC75C30DF}" presName="compNode" presStyleCnt="0"/>
      <dgm:spPr/>
    </dgm:pt>
    <dgm:pt modelId="{B1AA064A-AC0E-43A7-9012-F681C711B5AE}" type="pres">
      <dgm:prSet presAssocID="{39051BC5-9335-47A4-AEB4-8DEBC75C30D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t Air Balloon"/>
        </a:ext>
      </dgm:extLst>
    </dgm:pt>
    <dgm:pt modelId="{BEAADB37-8634-4F22-9078-BF584A131333}" type="pres">
      <dgm:prSet presAssocID="{39051BC5-9335-47A4-AEB4-8DEBC75C30DF}" presName="spaceRect" presStyleCnt="0"/>
      <dgm:spPr/>
    </dgm:pt>
    <dgm:pt modelId="{6D68BF52-CE0C-42FD-AD07-BD57750FFD43}" type="pres">
      <dgm:prSet presAssocID="{39051BC5-9335-47A4-AEB4-8DEBC75C30D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9D3C805-2ED0-42AD-9956-4B12F08DF4CC}" type="presOf" srcId="{2EC3369A-A1D4-40C5-B0F1-22E67B91730B}" destId="{A039160E-983C-4414-94FC-1AEE9C68BDB1}" srcOrd="0" destOrd="0" presId="urn:microsoft.com/office/officeart/2018/2/layout/IconLabelList"/>
    <dgm:cxn modelId="{EEFCDB4C-964A-421C-A98D-00C392CBBDA1}" type="presOf" srcId="{CDA291D9-2850-47B7-8004-7BB7E057666A}" destId="{B558D96E-1AA5-4EE3-AE4C-08F85A6F306F}" srcOrd="0" destOrd="0" presId="urn:microsoft.com/office/officeart/2018/2/layout/IconLabelList"/>
    <dgm:cxn modelId="{ACEF8B5C-6FE2-4E9A-8CB3-FCA0CCB09B32}" type="presOf" srcId="{39051BC5-9335-47A4-AEB4-8DEBC75C30DF}" destId="{6D68BF52-CE0C-42FD-AD07-BD57750FFD43}" srcOrd="0" destOrd="0" presId="urn:microsoft.com/office/officeart/2018/2/layout/IconLabelList"/>
    <dgm:cxn modelId="{636B5780-A3BD-4A80-A1F0-4D3E888678CD}" srcId="{2EC3369A-A1D4-40C5-B0F1-22E67B91730B}" destId="{CDA291D9-2850-47B7-8004-7BB7E057666A}" srcOrd="0" destOrd="0" parTransId="{C197F744-7B7A-454B-A36C-91C421350DB4}" sibTransId="{1DDFF480-77C9-4A72-85BA-7BA7137768CE}"/>
    <dgm:cxn modelId="{4EFACA9A-7154-4499-BDFA-EF1316CB6686}" srcId="{2EC3369A-A1D4-40C5-B0F1-22E67B91730B}" destId="{39051BC5-9335-47A4-AEB4-8DEBC75C30DF}" srcOrd="1" destOrd="0" parTransId="{00426554-3AD9-4A74-AE1C-A4095AD5C808}" sibTransId="{D5432B08-4B1B-42B7-BA01-E27D89ABAD34}"/>
    <dgm:cxn modelId="{D088317A-D494-4773-903D-98D9DAEBAC5C}" type="presParOf" srcId="{A039160E-983C-4414-94FC-1AEE9C68BDB1}" destId="{062CB4F6-2FD1-4405-BF5E-2DFD33748700}" srcOrd="0" destOrd="0" presId="urn:microsoft.com/office/officeart/2018/2/layout/IconLabelList"/>
    <dgm:cxn modelId="{AE34DC13-FC60-4B2E-98AA-110A7E179A44}" type="presParOf" srcId="{062CB4F6-2FD1-4405-BF5E-2DFD33748700}" destId="{93018D01-23AB-44DA-882A-F428BCA0DF7E}" srcOrd="0" destOrd="0" presId="urn:microsoft.com/office/officeart/2018/2/layout/IconLabelList"/>
    <dgm:cxn modelId="{A03A9EE2-D885-4A8A-A9D0-A3DE6E9F23C6}" type="presParOf" srcId="{062CB4F6-2FD1-4405-BF5E-2DFD33748700}" destId="{69A6A600-4228-49BE-801A-FE60BACE6216}" srcOrd="1" destOrd="0" presId="urn:microsoft.com/office/officeart/2018/2/layout/IconLabelList"/>
    <dgm:cxn modelId="{38FFC16D-B304-4F9E-AA4B-B473E6CF38FE}" type="presParOf" srcId="{062CB4F6-2FD1-4405-BF5E-2DFD33748700}" destId="{B558D96E-1AA5-4EE3-AE4C-08F85A6F306F}" srcOrd="2" destOrd="0" presId="urn:microsoft.com/office/officeart/2018/2/layout/IconLabelList"/>
    <dgm:cxn modelId="{23109876-7292-4217-B530-22E923C3A23F}" type="presParOf" srcId="{A039160E-983C-4414-94FC-1AEE9C68BDB1}" destId="{AD63ECBF-9D09-4102-8687-508CEBA3AD16}" srcOrd="1" destOrd="0" presId="urn:microsoft.com/office/officeart/2018/2/layout/IconLabelList"/>
    <dgm:cxn modelId="{9EBA039B-EEC7-44DA-9A4B-3DA4EAEFDC47}" type="presParOf" srcId="{A039160E-983C-4414-94FC-1AEE9C68BDB1}" destId="{D82D52EA-A078-4F87-9E8D-4D1B2F10C527}" srcOrd="2" destOrd="0" presId="urn:microsoft.com/office/officeart/2018/2/layout/IconLabelList"/>
    <dgm:cxn modelId="{03F32CF5-53C7-4C4B-9E1D-6F6F007AD356}" type="presParOf" srcId="{D82D52EA-A078-4F87-9E8D-4D1B2F10C527}" destId="{B1AA064A-AC0E-43A7-9012-F681C711B5AE}" srcOrd="0" destOrd="0" presId="urn:microsoft.com/office/officeart/2018/2/layout/IconLabelList"/>
    <dgm:cxn modelId="{495BE6BC-EC71-4F7B-8B3A-4BB1BA8901DF}" type="presParOf" srcId="{D82D52EA-A078-4F87-9E8D-4D1B2F10C527}" destId="{BEAADB37-8634-4F22-9078-BF584A131333}" srcOrd="1" destOrd="0" presId="urn:microsoft.com/office/officeart/2018/2/layout/IconLabelList"/>
    <dgm:cxn modelId="{025FF57F-0266-4FED-B756-EAE58205F79C}" type="presParOf" srcId="{D82D52EA-A078-4F87-9E8D-4D1B2F10C527}" destId="{6D68BF52-CE0C-42FD-AD07-BD57750FFD4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2CA6D-B044-4E06-AADF-D220875446E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58817B4-199F-4856-90D6-986AC9699BA4}">
      <dgm:prSet/>
      <dgm:spPr/>
      <dgm:t>
        <a:bodyPr/>
        <a:lstStyle/>
        <a:p>
          <a:r>
            <a:rPr lang="de-DE"/>
            <a:t>Utilized from the 1970s</a:t>
          </a:r>
          <a:endParaRPr lang="en-US"/>
        </a:p>
      </dgm:t>
    </dgm:pt>
    <dgm:pt modelId="{796EBBA7-F435-4482-AE05-559F6CD7E579}" type="parTrans" cxnId="{4EABC6EE-F15D-4519-B9BB-AE45EA64C859}">
      <dgm:prSet/>
      <dgm:spPr/>
      <dgm:t>
        <a:bodyPr/>
        <a:lstStyle/>
        <a:p>
          <a:endParaRPr lang="en-US"/>
        </a:p>
      </dgm:t>
    </dgm:pt>
    <dgm:pt modelId="{27269249-EE67-4CCD-8B01-54658034F0DE}" type="sibTrans" cxnId="{4EABC6EE-F15D-4519-B9BB-AE45EA64C859}">
      <dgm:prSet/>
      <dgm:spPr/>
      <dgm:t>
        <a:bodyPr/>
        <a:lstStyle/>
        <a:p>
          <a:endParaRPr lang="en-US"/>
        </a:p>
      </dgm:t>
    </dgm:pt>
    <dgm:pt modelId="{570047EF-66FF-4A7C-974C-F0F260BC6BF8}">
      <dgm:prSet/>
      <dgm:spPr/>
      <dgm:t>
        <a:bodyPr/>
        <a:lstStyle/>
        <a:p>
          <a:r>
            <a:rPr lang="de-DE"/>
            <a:t>Lowest risk when compared to other marketing alternatives</a:t>
          </a:r>
          <a:endParaRPr lang="en-US"/>
        </a:p>
      </dgm:t>
    </dgm:pt>
    <dgm:pt modelId="{0226C9AA-375A-48DA-B039-1213EDA35B16}" type="parTrans" cxnId="{1BC32014-C616-4A4C-95DD-4D0CE47066C0}">
      <dgm:prSet/>
      <dgm:spPr/>
      <dgm:t>
        <a:bodyPr/>
        <a:lstStyle/>
        <a:p>
          <a:endParaRPr lang="en-US"/>
        </a:p>
      </dgm:t>
    </dgm:pt>
    <dgm:pt modelId="{3CD81580-5065-4B7E-8062-043676DCE613}" type="sibTrans" cxnId="{1BC32014-C616-4A4C-95DD-4D0CE47066C0}">
      <dgm:prSet/>
      <dgm:spPr/>
      <dgm:t>
        <a:bodyPr/>
        <a:lstStyle/>
        <a:p>
          <a:endParaRPr lang="en-US"/>
        </a:p>
      </dgm:t>
    </dgm:pt>
    <dgm:pt modelId="{77E3AEBC-FA19-4F5A-815C-0779CF325594}">
      <dgm:prSet/>
      <dgm:spPr/>
      <dgm:t>
        <a:bodyPr/>
        <a:lstStyle/>
        <a:p>
          <a:r>
            <a:rPr lang="de-DE"/>
            <a:t>Especially important for the service-providing companies</a:t>
          </a:r>
          <a:endParaRPr lang="en-US"/>
        </a:p>
      </dgm:t>
    </dgm:pt>
    <dgm:pt modelId="{25E7B088-C8D6-4DEE-BC2B-0D4CCA136B59}" type="parTrans" cxnId="{7A5240E7-61DB-4999-855D-4EB219FF09C5}">
      <dgm:prSet/>
      <dgm:spPr/>
      <dgm:t>
        <a:bodyPr/>
        <a:lstStyle/>
        <a:p>
          <a:endParaRPr lang="en-US"/>
        </a:p>
      </dgm:t>
    </dgm:pt>
    <dgm:pt modelId="{0156CD19-F412-4221-AEAD-4FBCF3ADF1BE}" type="sibTrans" cxnId="{7A5240E7-61DB-4999-855D-4EB219FF09C5}">
      <dgm:prSet/>
      <dgm:spPr/>
      <dgm:t>
        <a:bodyPr/>
        <a:lstStyle/>
        <a:p>
          <a:endParaRPr lang="en-US"/>
        </a:p>
      </dgm:t>
    </dgm:pt>
    <dgm:pt modelId="{6DE28252-4EFE-4ADF-B71F-5E26D4F759EF}">
      <dgm:prSet/>
      <dgm:spPr/>
      <dgm:t>
        <a:bodyPr/>
        <a:lstStyle/>
        <a:p>
          <a:r>
            <a:rPr lang="de-DE" dirty="0" err="1"/>
            <a:t>Consumers</a:t>
          </a:r>
          <a:r>
            <a:rPr lang="de-DE" dirty="0"/>
            <a:t> </a:t>
          </a:r>
          <a:r>
            <a:rPr lang="de-DE" dirty="0" err="1"/>
            <a:t>relate</a:t>
          </a:r>
          <a:r>
            <a:rPr lang="de-DE" dirty="0"/>
            <a:t> </a:t>
          </a:r>
          <a:r>
            <a:rPr lang="de-DE" dirty="0" err="1"/>
            <a:t>branded</a:t>
          </a:r>
          <a:r>
            <a:rPr lang="de-DE" dirty="0"/>
            <a:t> </a:t>
          </a:r>
          <a:r>
            <a:rPr lang="de-DE" dirty="0" err="1"/>
            <a:t>products</a:t>
          </a:r>
          <a:r>
            <a:rPr lang="de-DE" dirty="0"/>
            <a:t> </a:t>
          </a:r>
          <a:r>
            <a:rPr lang="de-DE" dirty="0" err="1"/>
            <a:t>with</a:t>
          </a:r>
          <a:r>
            <a:rPr lang="de-DE" dirty="0"/>
            <a:t> </a:t>
          </a:r>
          <a:r>
            <a:rPr lang="de-DE" dirty="0" err="1"/>
            <a:t>higher</a:t>
          </a:r>
          <a:r>
            <a:rPr lang="de-DE" dirty="0"/>
            <a:t> </a:t>
          </a:r>
          <a:r>
            <a:rPr lang="de-AT" dirty="0" err="1"/>
            <a:t>exclusivity</a:t>
          </a:r>
          <a:r>
            <a:rPr lang="de-AT" dirty="0"/>
            <a:t>, </a:t>
          </a:r>
          <a:r>
            <a:rPr lang="de-AT" dirty="0" err="1"/>
            <a:t>and</a:t>
          </a:r>
          <a:r>
            <a:rPr lang="de-AT" dirty="0"/>
            <a:t> </a:t>
          </a:r>
          <a:r>
            <a:rPr lang="de-AT" dirty="0" err="1"/>
            <a:t>with</a:t>
          </a:r>
          <a:r>
            <a:rPr lang="de-AT" dirty="0"/>
            <a:t> </a:t>
          </a:r>
          <a:r>
            <a:rPr lang="de-AT" dirty="0" err="1"/>
            <a:t>consistent</a:t>
          </a:r>
          <a:r>
            <a:rPr lang="de-AT" dirty="0"/>
            <a:t> </a:t>
          </a:r>
          <a:r>
            <a:rPr lang="de-AT" dirty="0" err="1"/>
            <a:t>performance</a:t>
          </a:r>
          <a:endParaRPr lang="en-US" dirty="0"/>
        </a:p>
      </dgm:t>
    </dgm:pt>
    <dgm:pt modelId="{A1B6FF5A-583A-4EF5-9EAD-28464A862ECC}" type="parTrans" cxnId="{95B0EB66-EABD-4B34-8042-F8958345BA2A}">
      <dgm:prSet/>
      <dgm:spPr/>
      <dgm:t>
        <a:bodyPr/>
        <a:lstStyle/>
        <a:p>
          <a:endParaRPr lang="en-US"/>
        </a:p>
      </dgm:t>
    </dgm:pt>
    <dgm:pt modelId="{FEB74617-8228-4073-8379-46E74E1B432C}" type="sibTrans" cxnId="{95B0EB66-EABD-4B34-8042-F8958345BA2A}">
      <dgm:prSet/>
      <dgm:spPr/>
      <dgm:t>
        <a:bodyPr/>
        <a:lstStyle/>
        <a:p>
          <a:endParaRPr lang="en-US"/>
        </a:p>
      </dgm:t>
    </dgm:pt>
    <dgm:pt modelId="{42CE21BB-8057-4E8B-B77C-A3D62F2A0F01}">
      <dgm:prSet/>
      <dgm:spPr/>
      <dgm:t>
        <a:bodyPr/>
        <a:lstStyle/>
        <a:p>
          <a:r>
            <a:rPr lang="de-DE" dirty="0"/>
            <a:t>Companies </a:t>
          </a:r>
          <a:r>
            <a:rPr lang="de-DE" dirty="0" err="1"/>
            <a:t>should</a:t>
          </a:r>
          <a:r>
            <a:rPr lang="de-DE" dirty="0"/>
            <a:t> </a:t>
          </a:r>
          <a:r>
            <a:rPr lang="de-DE" dirty="0" err="1"/>
            <a:t>invest</a:t>
          </a:r>
          <a:r>
            <a:rPr lang="de-DE" dirty="0"/>
            <a:t> in </a:t>
          </a:r>
          <a:r>
            <a:rPr lang="de-DE" dirty="0" err="1"/>
            <a:t>product</a:t>
          </a:r>
          <a:r>
            <a:rPr lang="de-DE" dirty="0"/>
            <a:t> </a:t>
          </a:r>
          <a:r>
            <a:rPr lang="de-DE" dirty="0" err="1"/>
            <a:t>branding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improve</a:t>
          </a:r>
          <a:r>
            <a:rPr lang="de-DE" dirty="0"/>
            <a:t> </a:t>
          </a:r>
          <a:r>
            <a:rPr lang="de-DE" dirty="0" err="1"/>
            <a:t>company‘s</a:t>
          </a:r>
          <a:r>
            <a:rPr lang="de-DE" dirty="0"/>
            <a:t> </a:t>
          </a:r>
          <a:r>
            <a:rPr lang="de-DE" dirty="0" err="1"/>
            <a:t>image</a:t>
          </a:r>
          <a:endParaRPr lang="en-US" dirty="0"/>
        </a:p>
      </dgm:t>
    </dgm:pt>
    <dgm:pt modelId="{859806D3-700D-4F40-9DBC-254F84A2F03C}" type="parTrans" cxnId="{B1AFC186-C3D2-4B0A-A8A0-70604029DACA}">
      <dgm:prSet/>
      <dgm:spPr/>
      <dgm:t>
        <a:bodyPr/>
        <a:lstStyle/>
        <a:p>
          <a:endParaRPr lang="en-US"/>
        </a:p>
      </dgm:t>
    </dgm:pt>
    <dgm:pt modelId="{5A9E8026-9A01-4FAF-9D14-4FDAFDB90650}" type="sibTrans" cxnId="{B1AFC186-C3D2-4B0A-A8A0-70604029DACA}">
      <dgm:prSet/>
      <dgm:spPr/>
      <dgm:t>
        <a:bodyPr/>
        <a:lstStyle/>
        <a:p>
          <a:endParaRPr lang="en-US"/>
        </a:p>
      </dgm:t>
    </dgm:pt>
    <dgm:pt modelId="{99CEACEC-C763-4735-B6A2-A0B85A2CBA4F}" type="pres">
      <dgm:prSet presAssocID="{1912CA6D-B044-4E06-AADF-D220875446EE}" presName="root" presStyleCnt="0">
        <dgm:presLayoutVars>
          <dgm:dir/>
          <dgm:resizeHandles val="exact"/>
        </dgm:presLayoutVars>
      </dgm:prSet>
      <dgm:spPr/>
    </dgm:pt>
    <dgm:pt modelId="{56AC7F31-ACE8-4123-BA7E-72DB6F1FE8A4}" type="pres">
      <dgm:prSet presAssocID="{E58817B4-199F-4856-90D6-986AC9699BA4}" presName="compNode" presStyleCnt="0"/>
      <dgm:spPr/>
    </dgm:pt>
    <dgm:pt modelId="{8DBBF810-B1FB-4166-865E-598337525C1D}" type="pres">
      <dgm:prSet presAssocID="{E58817B4-199F-4856-90D6-986AC9699BA4}" presName="bgRect" presStyleLbl="bgShp" presStyleIdx="0" presStyleCnt="5"/>
      <dgm:spPr/>
    </dgm:pt>
    <dgm:pt modelId="{F62D11EE-D615-4969-823E-A6A433B89628}" type="pres">
      <dgm:prSet presAssocID="{E58817B4-199F-4856-90D6-986AC9699BA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rveyBalls35"/>
        </a:ext>
      </dgm:extLst>
    </dgm:pt>
    <dgm:pt modelId="{F9396A69-9476-4C1B-AAAA-92FB8909C449}" type="pres">
      <dgm:prSet presAssocID="{E58817B4-199F-4856-90D6-986AC9699BA4}" presName="spaceRect" presStyleCnt="0"/>
      <dgm:spPr/>
    </dgm:pt>
    <dgm:pt modelId="{964FF825-1E26-4AD7-9247-C2EA6AC53CD1}" type="pres">
      <dgm:prSet presAssocID="{E58817B4-199F-4856-90D6-986AC9699BA4}" presName="parTx" presStyleLbl="revTx" presStyleIdx="0" presStyleCnt="5">
        <dgm:presLayoutVars>
          <dgm:chMax val="0"/>
          <dgm:chPref val="0"/>
        </dgm:presLayoutVars>
      </dgm:prSet>
      <dgm:spPr/>
    </dgm:pt>
    <dgm:pt modelId="{6B7D0AD2-C9E4-4D34-BEFD-4C36654BC6FF}" type="pres">
      <dgm:prSet presAssocID="{27269249-EE67-4CCD-8B01-54658034F0DE}" presName="sibTrans" presStyleCnt="0"/>
      <dgm:spPr/>
    </dgm:pt>
    <dgm:pt modelId="{B0E44146-0628-41EF-ADE6-22BDE873860A}" type="pres">
      <dgm:prSet presAssocID="{570047EF-66FF-4A7C-974C-F0F260BC6BF8}" presName="compNode" presStyleCnt="0"/>
      <dgm:spPr/>
    </dgm:pt>
    <dgm:pt modelId="{DC7A6CB3-1310-48D0-BFBF-11F5E803895D}" type="pres">
      <dgm:prSet presAssocID="{570047EF-66FF-4A7C-974C-F0F260BC6BF8}" presName="bgRect" presStyleLbl="bgShp" presStyleIdx="1" presStyleCnt="5"/>
      <dgm:spPr/>
    </dgm:pt>
    <dgm:pt modelId="{89BE93A6-FB1A-4108-81BA-111E7C81A321}" type="pres">
      <dgm:prSet presAssocID="{570047EF-66FF-4A7C-974C-F0F260BC6BF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EA295C7A-4E7F-4144-883E-4F63DB8F82A8}" type="pres">
      <dgm:prSet presAssocID="{570047EF-66FF-4A7C-974C-F0F260BC6BF8}" presName="spaceRect" presStyleCnt="0"/>
      <dgm:spPr/>
    </dgm:pt>
    <dgm:pt modelId="{30B7A922-B9E7-4C59-9136-AB7C7833692C}" type="pres">
      <dgm:prSet presAssocID="{570047EF-66FF-4A7C-974C-F0F260BC6BF8}" presName="parTx" presStyleLbl="revTx" presStyleIdx="1" presStyleCnt="5">
        <dgm:presLayoutVars>
          <dgm:chMax val="0"/>
          <dgm:chPref val="0"/>
        </dgm:presLayoutVars>
      </dgm:prSet>
      <dgm:spPr/>
    </dgm:pt>
    <dgm:pt modelId="{DF2C1E46-25C6-4941-BF6D-C2AB23619A2A}" type="pres">
      <dgm:prSet presAssocID="{3CD81580-5065-4B7E-8062-043676DCE613}" presName="sibTrans" presStyleCnt="0"/>
      <dgm:spPr/>
    </dgm:pt>
    <dgm:pt modelId="{C4C5B1EA-FF56-494D-9FAA-F3AD616E74BE}" type="pres">
      <dgm:prSet presAssocID="{77E3AEBC-FA19-4F5A-815C-0779CF325594}" presName="compNode" presStyleCnt="0"/>
      <dgm:spPr/>
    </dgm:pt>
    <dgm:pt modelId="{8C8F67BE-56C6-4CD0-B416-D032133BD134}" type="pres">
      <dgm:prSet presAssocID="{77E3AEBC-FA19-4F5A-815C-0779CF325594}" presName="bgRect" presStyleLbl="bgShp" presStyleIdx="2" presStyleCnt="5"/>
      <dgm:spPr/>
    </dgm:pt>
    <dgm:pt modelId="{2CCAB1C2-6710-4B6C-B446-B4A6DA3FE2EB}" type="pres">
      <dgm:prSet presAssocID="{77E3AEBC-FA19-4F5A-815C-0779CF32559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2FE827D-63EF-40C4-9510-3F62B38E8838}" type="pres">
      <dgm:prSet presAssocID="{77E3AEBC-FA19-4F5A-815C-0779CF325594}" presName="spaceRect" presStyleCnt="0"/>
      <dgm:spPr/>
    </dgm:pt>
    <dgm:pt modelId="{E1A6E974-B846-40DC-8A8E-B0EC14BAA6D3}" type="pres">
      <dgm:prSet presAssocID="{77E3AEBC-FA19-4F5A-815C-0779CF325594}" presName="parTx" presStyleLbl="revTx" presStyleIdx="2" presStyleCnt="5">
        <dgm:presLayoutVars>
          <dgm:chMax val="0"/>
          <dgm:chPref val="0"/>
        </dgm:presLayoutVars>
      </dgm:prSet>
      <dgm:spPr/>
    </dgm:pt>
    <dgm:pt modelId="{F7EFF944-EFB2-4B74-B3AF-DE6A37AEC126}" type="pres">
      <dgm:prSet presAssocID="{0156CD19-F412-4221-AEAD-4FBCF3ADF1BE}" presName="sibTrans" presStyleCnt="0"/>
      <dgm:spPr/>
    </dgm:pt>
    <dgm:pt modelId="{A660FE70-1528-4044-BE26-DBCFC46E1ECB}" type="pres">
      <dgm:prSet presAssocID="{6DE28252-4EFE-4ADF-B71F-5E26D4F759EF}" presName="compNode" presStyleCnt="0"/>
      <dgm:spPr/>
    </dgm:pt>
    <dgm:pt modelId="{4898DF65-3DD9-4DA1-A305-77F42CCE0221}" type="pres">
      <dgm:prSet presAssocID="{6DE28252-4EFE-4ADF-B71F-5E26D4F759EF}" presName="bgRect" presStyleLbl="bgShp" presStyleIdx="3" presStyleCnt="5"/>
      <dgm:spPr/>
    </dgm:pt>
    <dgm:pt modelId="{F11A816D-205A-4B4D-A446-761C49E89B2F}" type="pres">
      <dgm:prSet presAssocID="{6DE28252-4EFE-4ADF-B71F-5E26D4F759E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6BCE137D-1284-47B3-BD4F-DB81CCA676EE}" type="pres">
      <dgm:prSet presAssocID="{6DE28252-4EFE-4ADF-B71F-5E26D4F759EF}" presName="spaceRect" presStyleCnt="0"/>
      <dgm:spPr/>
    </dgm:pt>
    <dgm:pt modelId="{9221E620-5EAC-4C3A-8632-FCF1AF2D2650}" type="pres">
      <dgm:prSet presAssocID="{6DE28252-4EFE-4ADF-B71F-5E26D4F759EF}" presName="parTx" presStyleLbl="revTx" presStyleIdx="3" presStyleCnt="5">
        <dgm:presLayoutVars>
          <dgm:chMax val="0"/>
          <dgm:chPref val="0"/>
        </dgm:presLayoutVars>
      </dgm:prSet>
      <dgm:spPr/>
    </dgm:pt>
    <dgm:pt modelId="{0E9D8526-ACE6-45CB-B50B-20C05A5195D2}" type="pres">
      <dgm:prSet presAssocID="{FEB74617-8228-4073-8379-46E74E1B432C}" presName="sibTrans" presStyleCnt="0"/>
      <dgm:spPr/>
    </dgm:pt>
    <dgm:pt modelId="{ACC2462D-613D-4839-89A6-D11C4BB3DB5F}" type="pres">
      <dgm:prSet presAssocID="{42CE21BB-8057-4E8B-B77C-A3D62F2A0F01}" presName="compNode" presStyleCnt="0"/>
      <dgm:spPr/>
    </dgm:pt>
    <dgm:pt modelId="{19ECA5A6-CF61-4EBC-86EF-D88F02D13604}" type="pres">
      <dgm:prSet presAssocID="{42CE21BB-8057-4E8B-B77C-A3D62F2A0F01}" presName="bgRect" presStyleLbl="bgShp" presStyleIdx="4" presStyleCnt="5"/>
      <dgm:spPr/>
    </dgm:pt>
    <dgm:pt modelId="{D296337F-EDDE-4987-A272-115F866B59B6}" type="pres">
      <dgm:prSet presAssocID="{42CE21BB-8057-4E8B-B77C-A3D62F2A0F0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2C6AAF88-9CDB-4E28-B128-4548C3210730}" type="pres">
      <dgm:prSet presAssocID="{42CE21BB-8057-4E8B-B77C-A3D62F2A0F01}" presName="spaceRect" presStyleCnt="0"/>
      <dgm:spPr/>
    </dgm:pt>
    <dgm:pt modelId="{FB68EDF3-D601-4D1C-8D9A-DAF6E9178F8F}" type="pres">
      <dgm:prSet presAssocID="{42CE21BB-8057-4E8B-B77C-A3D62F2A0F0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BC32014-C616-4A4C-95DD-4D0CE47066C0}" srcId="{1912CA6D-B044-4E06-AADF-D220875446EE}" destId="{570047EF-66FF-4A7C-974C-F0F260BC6BF8}" srcOrd="1" destOrd="0" parTransId="{0226C9AA-375A-48DA-B039-1213EDA35B16}" sibTransId="{3CD81580-5065-4B7E-8062-043676DCE613}"/>
    <dgm:cxn modelId="{7EA8FA61-F83E-469C-BBDE-D9542389C1AC}" type="presOf" srcId="{77E3AEBC-FA19-4F5A-815C-0779CF325594}" destId="{E1A6E974-B846-40DC-8A8E-B0EC14BAA6D3}" srcOrd="0" destOrd="0" presId="urn:microsoft.com/office/officeart/2018/2/layout/IconVerticalSolidList"/>
    <dgm:cxn modelId="{95B0EB66-EABD-4B34-8042-F8958345BA2A}" srcId="{1912CA6D-B044-4E06-AADF-D220875446EE}" destId="{6DE28252-4EFE-4ADF-B71F-5E26D4F759EF}" srcOrd="3" destOrd="0" parTransId="{A1B6FF5A-583A-4EF5-9EAD-28464A862ECC}" sibTransId="{FEB74617-8228-4073-8379-46E74E1B432C}"/>
    <dgm:cxn modelId="{F249C575-8CB7-4ABB-9A93-E70DDE5B84EE}" type="presOf" srcId="{1912CA6D-B044-4E06-AADF-D220875446EE}" destId="{99CEACEC-C763-4735-B6A2-A0B85A2CBA4F}" srcOrd="0" destOrd="0" presId="urn:microsoft.com/office/officeart/2018/2/layout/IconVerticalSolidList"/>
    <dgm:cxn modelId="{B1AFC186-C3D2-4B0A-A8A0-70604029DACA}" srcId="{1912CA6D-B044-4E06-AADF-D220875446EE}" destId="{42CE21BB-8057-4E8B-B77C-A3D62F2A0F01}" srcOrd="4" destOrd="0" parTransId="{859806D3-700D-4F40-9DBC-254F84A2F03C}" sibTransId="{5A9E8026-9A01-4FAF-9D14-4FDAFDB90650}"/>
    <dgm:cxn modelId="{9A888BBD-E65A-43CF-BCF7-75E5E389F05C}" type="presOf" srcId="{570047EF-66FF-4A7C-974C-F0F260BC6BF8}" destId="{30B7A922-B9E7-4C59-9136-AB7C7833692C}" srcOrd="0" destOrd="0" presId="urn:microsoft.com/office/officeart/2018/2/layout/IconVerticalSolidList"/>
    <dgm:cxn modelId="{A996F2D9-F7F5-4881-AC08-C30C56FE094F}" type="presOf" srcId="{6DE28252-4EFE-4ADF-B71F-5E26D4F759EF}" destId="{9221E620-5EAC-4C3A-8632-FCF1AF2D2650}" srcOrd="0" destOrd="0" presId="urn:microsoft.com/office/officeart/2018/2/layout/IconVerticalSolidList"/>
    <dgm:cxn modelId="{7A5240E7-61DB-4999-855D-4EB219FF09C5}" srcId="{1912CA6D-B044-4E06-AADF-D220875446EE}" destId="{77E3AEBC-FA19-4F5A-815C-0779CF325594}" srcOrd="2" destOrd="0" parTransId="{25E7B088-C8D6-4DEE-BC2B-0D4CCA136B59}" sibTransId="{0156CD19-F412-4221-AEAD-4FBCF3ADF1BE}"/>
    <dgm:cxn modelId="{F6902FE8-7CE8-4D72-9DE8-D09AD85EAD26}" type="presOf" srcId="{42CE21BB-8057-4E8B-B77C-A3D62F2A0F01}" destId="{FB68EDF3-D601-4D1C-8D9A-DAF6E9178F8F}" srcOrd="0" destOrd="0" presId="urn:microsoft.com/office/officeart/2018/2/layout/IconVerticalSolidList"/>
    <dgm:cxn modelId="{4EABC6EE-F15D-4519-B9BB-AE45EA64C859}" srcId="{1912CA6D-B044-4E06-AADF-D220875446EE}" destId="{E58817B4-199F-4856-90D6-986AC9699BA4}" srcOrd="0" destOrd="0" parTransId="{796EBBA7-F435-4482-AE05-559F6CD7E579}" sibTransId="{27269249-EE67-4CCD-8B01-54658034F0DE}"/>
    <dgm:cxn modelId="{248980F8-B44B-419A-8D6E-A53118361C78}" type="presOf" srcId="{E58817B4-199F-4856-90D6-986AC9699BA4}" destId="{964FF825-1E26-4AD7-9247-C2EA6AC53CD1}" srcOrd="0" destOrd="0" presId="urn:microsoft.com/office/officeart/2018/2/layout/IconVerticalSolidList"/>
    <dgm:cxn modelId="{F0B9E9AA-02CD-4B0F-95B1-F28D925A1665}" type="presParOf" srcId="{99CEACEC-C763-4735-B6A2-A0B85A2CBA4F}" destId="{56AC7F31-ACE8-4123-BA7E-72DB6F1FE8A4}" srcOrd="0" destOrd="0" presId="urn:microsoft.com/office/officeart/2018/2/layout/IconVerticalSolidList"/>
    <dgm:cxn modelId="{83775BD0-5740-4653-8CE3-2992929599F0}" type="presParOf" srcId="{56AC7F31-ACE8-4123-BA7E-72DB6F1FE8A4}" destId="{8DBBF810-B1FB-4166-865E-598337525C1D}" srcOrd="0" destOrd="0" presId="urn:microsoft.com/office/officeart/2018/2/layout/IconVerticalSolidList"/>
    <dgm:cxn modelId="{B863A7E2-C557-4C24-96BF-DF1989E6C46D}" type="presParOf" srcId="{56AC7F31-ACE8-4123-BA7E-72DB6F1FE8A4}" destId="{F62D11EE-D615-4969-823E-A6A433B89628}" srcOrd="1" destOrd="0" presId="urn:microsoft.com/office/officeart/2018/2/layout/IconVerticalSolidList"/>
    <dgm:cxn modelId="{F422CBED-E649-4102-8ED3-77AEF75B3599}" type="presParOf" srcId="{56AC7F31-ACE8-4123-BA7E-72DB6F1FE8A4}" destId="{F9396A69-9476-4C1B-AAAA-92FB8909C449}" srcOrd="2" destOrd="0" presId="urn:microsoft.com/office/officeart/2018/2/layout/IconVerticalSolidList"/>
    <dgm:cxn modelId="{1FCE4E22-8AD5-416B-8202-8991D4EDD276}" type="presParOf" srcId="{56AC7F31-ACE8-4123-BA7E-72DB6F1FE8A4}" destId="{964FF825-1E26-4AD7-9247-C2EA6AC53CD1}" srcOrd="3" destOrd="0" presId="urn:microsoft.com/office/officeart/2018/2/layout/IconVerticalSolidList"/>
    <dgm:cxn modelId="{50A8796C-100D-487E-9598-D2B23751584F}" type="presParOf" srcId="{99CEACEC-C763-4735-B6A2-A0B85A2CBA4F}" destId="{6B7D0AD2-C9E4-4D34-BEFD-4C36654BC6FF}" srcOrd="1" destOrd="0" presId="urn:microsoft.com/office/officeart/2018/2/layout/IconVerticalSolidList"/>
    <dgm:cxn modelId="{F2204812-C51C-4EE1-979A-00E14B8BDE73}" type="presParOf" srcId="{99CEACEC-C763-4735-B6A2-A0B85A2CBA4F}" destId="{B0E44146-0628-41EF-ADE6-22BDE873860A}" srcOrd="2" destOrd="0" presId="urn:microsoft.com/office/officeart/2018/2/layout/IconVerticalSolidList"/>
    <dgm:cxn modelId="{0C50BE91-238B-4258-BF37-F0088723717F}" type="presParOf" srcId="{B0E44146-0628-41EF-ADE6-22BDE873860A}" destId="{DC7A6CB3-1310-48D0-BFBF-11F5E803895D}" srcOrd="0" destOrd="0" presId="urn:microsoft.com/office/officeart/2018/2/layout/IconVerticalSolidList"/>
    <dgm:cxn modelId="{DF089133-BC83-4443-B037-98021B832CB4}" type="presParOf" srcId="{B0E44146-0628-41EF-ADE6-22BDE873860A}" destId="{89BE93A6-FB1A-4108-81BA-111E7C81A321}" srcOrd="1" destOrd="0" presId="urn:microsoft.com/office/officeart/2018/2/layout/IconVerticalSolidList"/>
    <dgm:cxn modelId="{104C5E65-30F3-4ECC-9C28-C27BABCA76D1}" type="presParOf" srcId="{B0E44146-0628-41EF-ADE6-22BDE873860A}" destId="{EA295C7A-4E7F-4144-883E-4F63DB8F82A8}" srcOrd="2" destOrd="0" presId="urn:microsoft.com/office/officeart/2018/2/layout/IconVerticalSolidList"/>
    <dgm:cxn modelId="{134EDEA4-575E-440B-B219-A8BDE7548E52}" type="presParOf" srcId="{B0E44146-0628-41EF-ADE6-22BDE873860A}" destId="{30B7A922-B9E7-4C59-9136-AB7C7833692C}" srcOrd="3" destOrd="0" presId="urn:microsoft.com/office/officeart/2018/2/layout/IconVerticalSolidList"/>
    <dgm:cxn modelId="{8842BD0C-D481-414D-BDAF-B27D780D5FC1}" type="presParOf" srcId="{99CEACEC-C763-4735-B6A2-A0B85A2CBA4F}" destId="{DF2C1E46-25C6-4941-BF6D-C2AB23619A2A}" srcOrd="3" destOrd="0" presId="urn:microsoft.com/office/officeart/2018/2/layout/IconVerticalSolidList"/>
    <dgm:cxn modelId="{2DE4D2F3-23AF-49AC-9C96-8DEE57DD5A4E}" type="presParOf" srcId="{99CEACEC-C763-4735-B6A2-A0B85A2CBA4F}" destId="{C4C5B1EA-FF56-494D-9FAA-F3AD616E74BE}" srcOrd="4" destOrd="0" presId="urn:microsoft.com/office/officeart/2018/2/layout/IconVerticalSolidList"/>
    <dgm:cxn modelId="{CB1F0802-1669-4D12-850C-7C0F838EE2F0}" type="presParOf" srcId="{C4C5B1EA-FF56-494D-9FAA-F3AD616E74BE}" destId="{8C8F67BE-56C6-4CD0-B416-D032133BD134}" srcOrd="0" destOrd="0" presId="urn:microsoft.com/office/officeart/2018/2/layout/IconVerticalSolidList"/>
    <dgm:cxn modelId="{74F86D8E-BF4F-41FE-8D0C-C42C29A6C47C}" type="presParOf" srcId="{C4C5B1EA-FF56-494D-9FAA-F3AD616E74BE}" destId="{2CCAB1C2-6710-4B6C-B446-B4A6DA3FE2EB}" srcOrd="1" destOrd="0" presId="urn:microsoft.com/office/officeart/2018/2/layout/IconVerticalSolidList"/>
    <dgm:cxn modelId="{B2ADF603-4007-4122-A20B-2A65A743933F}" type="presParOf" srcId="{C4C5B1EA-FF56-494D-9FAA-F3AD616E74BE}" destId="{42FE827D-63EF-40C4-9510-3F62B38E8838}" srcOrd="2" destOrd="0" presId="urn:microsoft.com/office/officeart/2018/2/layout/IconVerticalSolidList"/>
    <dgm:cxn modelId="{146B0848-FAE2-4D11-B018-81F1F07AE4D8}" type="presParOf" srcId="{C4C5B1EA-FF56-494D-9FAA-F3AD616E74BE}" destId="{E1A6E974-B846-40DC-8A8E-B0EC14BAA6D3}" srcOrd="3" destOrd="0" presId="urn:microsoft.com/office/officeart/2018/2/layout/IconVerticalSolidList"/>
    <dgm:cxn modelId="{F89EB3F4-DCBE-4A27-A2D6-E5C8D8CBDAD4}" type="presParOf" srcId="{99CEACEC-C763-4735-B6A2-A0B85A2CBA4F}" destId="{F7EFF944-EFB2-4B74-B3AF-DE6A37AEC126}" srcOrd="5" destOrd="0" presId="urn:microsoft.com/office/officeart/2018/2/layout/IconVerticalSolidList"/>
    <dgm:cxn modelId="{F4A4AAC9-8355-48BD-9A62-A610C30FB686}" type="presParOf" srcId="{99CEACEC-C763-4735-B6A2-A0B85A2CBA4F}" destId="{A660FE70-1528-4044-BE26-DBCFC46E1ECB}" srcOrd="6" destOrd="0" presId="urn:microsoft.com/office/officeart/2018/2/layout/IconVerticalSolidList"/>
    <dgm:cxn modelId="{A03F9C48-D817-4A6E-B975-1C9C3380B2A8}" type="presParOf" srcId="{A660FE70-1528-4044-BE26-DBCFC46E1ECB}" destId="{4898DF65-3DD9-4DA1-A305-77F42CCE0221}" srcOrd="0" destOrd="0" presId="urn:microsoft.com/office/officeart/2018/2/layout/IconVerticalSolidList"/>
    <dgm:cxn modelId="{FB1A406B-FFA8-4FDE-8485-AA7A55CAAEC1}" type="presParOf" srcId="{A660FE70-1528-4044-BE26-DBCFC46E1ECB}" destId="{F11A816D-205A-4B4D-A446-761C49E89B2F}" srcOrd="1" destOrd="0" presId="urn:microsoft.com/office/officeart/2018/2/layout/IconVerticalSolidList"/>
    <dgm:cxn modelId="{583085FE-6F18-4CEA-A0BE-4199F50D36EF}" type="presParOf" srcId="{A660FE70-1528-4044-BE26-DBCFC46E1ECB}" destId="{6BCE137D-1284-47B3-BD4F-DB81CCA676EE}" srcOrd="2" destOrd="0" presId="urn:microsoft.com/office/officeart/2018/2/layout/IconVerticalSolidList"/>
    <dgm:cxn modelId="{CEFC38F0-E648-44B6-B042-4F430ED1768F}" type="presParOf" srcId="{A660FE70-1528-4044-BE26-DBCFC46E1ECB}" destId="{9221E620-5EAC-4C3A-8632-FCF1AF2D2650}" srcOrd="3" destOrd="0" presId="urn:microsoft.com/office/officeart/2018/2/layout/IconVerticalSolidList"/>
    <dgm:cxn modelId="{E6D886DB-FA65-44D6-8332-9834E3F1C022}" type="presParOf" srcId="{99CEACEC-C763-4735-B6A2-A0B85A2CBA4F}" destId="{0E9D8526-ACE6-45CB-B50B-20C05A5195D2}" srcOrd="7" destOrd="0" presId="urn:microsoft.com/office/officeart/2018/2/layout/IconVerticalSolidList"/>
    <dgm:cxn modelId="{42A879A8-373E-4E16-89A2-15EB4D9D0872}" type="presParOf" srcId="{99CEACEC-C763-4735-B6A2-A0B85A2CBA4F}" destId="{ACC2462D-613D-4839-89A6-D11C4BB3DB5F}" srcOrd="8" destOrd="0" presId="urn:microsoft.com/office/officeart/2018/2/layout/IconVerticalSolidList"/>
    <dgm:cxn modelId="{0C341BB8-00FB-4558-B047-CFF7070CAEFC}" type="presParOf" srcId="{ACC2462D-613D-4839-89A6-D11C4BB3DB5F}" destId="{19ECA5A6-CF61-4EBC-86EF-D88F02D13604}" srcOrd="0" destOrd="0" presId="urn:microsoft.com/office/officeart/2018/2/layout/IconVerticalSolidList"/>
    <dgm:cxn modelId="{30F17EA9-296C-4247-B1E2-7EA84E591615}" type="presParOf" srcId="{ACC2462D-613D-4839-89A6-D11C4BB3DB5F}" destId="{D296337F-EDDE-4987-A272-115F866B59B6}" srcOrd="1" destOrd="0" presId="urn:microsoft.com/office/officeart/2018/2/layout/IconVerticalSolidList"/>
    <dgm:cxn modelId="{74516B45-0F81-47B8-9162-4792E9868716}" type="presParOf" srcId="{ACC2462D-613D-4839-89A6-D11C4BB3DB5F}" destId="{2C6AAF88-9CDB-4E28-B128-4548C3210730}" srcOrd="2" destOrd="0" presId="urn:microsoft.com/office/officeart/2018/2/layout/IconVerticalSolidList"/>
    <dgm:cxn modelId="{6C2D101B-2BB1-48F9-BA64-87F84FFA90BF}" type="presParOf" srcId="{ACC2462D-613D-4839-89A6-D11C4BB3DB5F}" destId="{FB68EDF3-D601-4D1C-8D9A-DAF6E9178F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8C13EC-D73E-4FEE-A097-9FBCD7A52FE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1E1C061-F318-42EB-B0D5-08CF64733A53}">
      <dgm:prSet/>
      <dgm:spPr/>
      <dgm:t>
        <a:bodyPr/>
        <a:lstStyle/>
        <a:p>
          <a:r>
            <a:rPr lang="de-DE"/>
            <a:t>Both have significant influence on the price</a:t>
          </a:r>
          <a:endParaRPr lang="en-US"/>
        </a:p>
      </dgm:t>
    </dgm:pt>
    <dgm:pt modelId="{F65778BF-02B3-4CC2-A891-E0AE143E1D3A}" type="parTrans" cxnId="{145625E4-A4D2-48AC-87F4-A0FB98D30E92}">
      <dgm:prSet/>
      <dgm:spPr/>
      <dgm:t>
        <a:bodyPr/>
        <a:lstStyle/>
        <a:p>
          <a:endParaRPr lang="en-US"/>
        </a:p>
      </dgm:t>
    </dgm:pt>
    <dgm:pt modelId="{69510E0D-3006-4952-98F8-EA5945E431BB}" type="sibTrans" cxnId="{145625E4-A4D2-48AC-87F4-A0FB98D30E92}">
      <dgm:prSet/>
      <dgm:spPr/>
      <dgm:t>
        <a:bodyPr/>
        <a:lstStyle/>
        <a:p>
          <a:endParaRPr lang="en-US"/>
        </a:p>
      </dgm:t>
    </dgm:pt>
    <dgm:pt modelId="{D1D6948B-C0B3-4A8F-8F82-3B0D732802CB}">
      <dgm:prSet/>
      <dgm:spPr/>
      <dgm:t>
        <a:bodyPr/>
        <a:lstStyle/>
        <a:p>
          <a:r>
            <a:rPr lang="de-AT" dirty="0" err="1"/>
            <a:t>Consumers</a:t>
          </a:r>
          <a:r>
            <a:rPr lang="de-AT" dirty="0"/>
            <a:t>' </a:t>
          </a:r>
          <a:r>
            <a:rPr lang="de-AT" dirty="0" err="1"/>
            <a:t>willingness</a:t>
          </a:r>
          <a:r>
            <a:rPr lang="de-AT" dirty="0"/>
            <a:t> </a:t>
          </a:r>
          <a:r>
            <a:rPr lang="de-AT" dirty="0" err="1"/>
            <a:t>to</a:t>
          </a:r>
          <a:r>
            <a:rPr lang="de-AT" dirty="0"/>
            <a:t> </a:t>
          </a:r>
          <a:r>
            <a:rPr lang="de-AT" dirty="0" err="1"/>
            <a:t>pay</a:t>
          </a:r>
          <a:r>
            <a:rPr lang="de-AT" dirty="0"/>
            <a:t> at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moment</a:t>
          </a:r>
          <a:r>
            <a:rPr lang="de-AT" dirty="0"/>
            <a:t> </a:t>
          </a:r>
          <a:r>
            <a:rPr lang="de-AT" dirty="0" err="1"/>
            <a:t>of</a:t>
          </a:r>
          <a:r>
            <a:rPr lang="de-AT" dirty="0"/>
            <a:t> </a:t>
          </a:r>
          <a:r>
            <a:rPr lang="de-AT" dirty="0" err="1"/>
            <a:t>purchase</a:t>
          </a:r>
          <a:r>
            <a:rPr lang="de-AT" dirty="0"/>
            <a:t> </a:t>
          </a:r>
          <a:r>
            <a:rPr lang="de-AT" dirty="0" err="1"/>
            <a:t>can</a:t>
          </a:r>
          <a:r>
            <a:rPr lang="de-AT" dirty="0"/>
            <a:t> </a:t>
          </a:r>
          <a:r>
            <a:rPr lang="de-AT" dirty="0" err="1"/>
            <a:t>be</a:t>
          </a:r>
          <a:r>
            <a:rPr lang="de-AT" dirty="0"/>
            <a:t> </a:t>
          </a:r>
          <a:r>
            <a:rPr lang="de-AT" dirty="0" err="1"/>
            <a:t>higher</a:t>
          </a:r>
          <a:r>
            <a:rPr lang="de-AT" dirty="0"/>
            <a:t> due </a:t>
          </a:r>
          <a:r>
            <a:rPr lang="de-AT" dirty="0" err="1"/>
            <a:t>to</a:t>
          </a:r>
          <a:r>
            <a:rPr lang="de-AT" dirty="0"/>
            <a:t> </a:t>
          </a:r>
          <a:r>
            <a:rPr lang="de-AT" dirty="0" err="1"/>
            <a:t>product</a:t>
          </a:r>
          <a:r>
            <a:rPr lang="de-AT" dirty="0"/>
            <a:t> </a:t>
          </a:r>
          <a:r>
            <a:rPr lang="de-AT" dirty="0" err="1"/>
            <a:t>placement</a:t>
          </a:r>
          <a:r>
            <a:rPr lang="de-AT" dirty="0"/>
            <a:t> </a:t>
          </a:r>
          <a:r>
            <a:rPr lang="de-AT" dirty="0" err="1"/>
            <a:t>and</a:t>
          </a:r>
          <a:r>
            <a:rPr lang="de-AT" dirty="0"/>
            <a:t> </a:t>
          </a:r>
          <a:r>
            <a:rPr lang="de-AT" dirty="0" err="1"/>
            <a:t>product</a:t>
          </a:r>
          <a:r>
            <a:rPr lang="de-AT" dirty="0"/>
            <a:t> </a:t>
          </a:r>
          <a:r>
            <a:rPr lang="de-AT" dirty="0" err="1"/>
            <a:t>packaging</a:t>
          </a:r>
          <a:endParaRPr lang="en-US" dirty="0"/>
        </a:p>
      </dgm:t>
    </dgm:pt>
    <dgm:pt modelId="{698C3E4D-D8EC-46C2-856F-89C2ABA5F942}" type="parTrans" cxnId="{CE4D1601-09E7-4138-9509-948B7DFB9FC6}">
      <dgm:prSet/>
      <dgm:spPr/>
      <dgm:t>
        <a:bodyPr/>
        <a:lstStyle/>
        <a:p>
          <a:endParaRPr lang="en-US"/>
        </a:p>
      </dgm:t>
    </dgm:pt>
    <dgm:pt modelId="{CC13421B-62DC-4D79-B004-39097D57BF54}" type="sibTrans" cxnId="{CE4D1601-09E7-4138-9509-948B7DFB9FC6}">
      <dgm:prSet/>
      <dgm:spPr/>
      <dgm:t>
        <a:bodyPr/>
        <a:lstStyle/>
        <a:p>
          <a:endParaRPr lang="en-US"/>
        </a:p>
      </dgm:t>
    </dgm:pt>
    <dgm:pt modelId="{FE60FA29-9954-428D-A89B-A6850EDC9923}">
      <dgm:prSet/>
      <dgm:spPr/>
      <dgm:t>
        <a:bodyPr/>
        <a:lstStyle/>
        <a:p>
          <a:r>
            <a:rPr lang="de-AT" dirty="0"/>
            <a:t>Information </a:t>
          </a:r>
          <a:r>
            <a:rPr lang="de-AT" dirty="0" err="1"/>
            <a:t>technology</a:t>
          </a:r>
          <a:r>
            <a:rPr lang="de-AT" dirty="0"/>
            <a:t> </a:t>
          </a:r>
          <a:r>
            <a:rPr lang="de-AT" dirty="0" err="1"/>
            <a:t>advancement</a:t>
          </a:r>
          <a:r>
            <a:rPr lang="de-AT" dirty="0"/>
            <a:t> </a:t>
          </a:r>
          <a:r>
            <a:rPr lang="de-AT" dirty="0" err="1"/>
            <a:t>enabled</a:t>
          </a:r>
          <a:r>
            <a:rPr lang="de-AT" dirty="0"/>
            <a:t> </a:t>
          </a:r>
          <a:r>
            <a:rPr lang="de-AT" dirty="0" err="1"/>
            <a:t>for</a:t>
          </a:r>
          <a:r>
            <a:rPr lang="de-AT" dirty="0"/>
            <a:t> RFID </a:t>
          </a:r>
          <a:r>
            <a:rPr lang="de-AT" dirty="0" err="1"/>
            <a:t>chips</a:t>
          </a:r>
          <a:r>
            <a:rPr lang="de-AT" dirty="0"/>
            <a:t>, </a:t>
          </a:r>
          <a:r>
            <a:rPr lang="de-AT" dirty="0" err="1"/>
            <a:t>thus</a:t>
          </a:r>
          <a:r>
            <a:rPr lang="de-AT" dirty="0"/>
            <a:t> </a:t>
          </a:r>
          <a:r>
            <a:rPr lang="de-AT" dirty="0" err="1"/>
            <a:t>lowering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production</a:t>
          </a:r>
          <a:r>
            <a:rPr lang="de-AT" dirty="0"/>
            <a:t>, </a:t>
          </a:r>
          <a:r>
            <a:rPr lang="de-AT" dirty="0" err="1"/>
            <a:t>distribution</a:t>
          </a:r>
          <a:r>
            <a:rPr lang="de-AT" dirty="0"/>
            <a:t>, </a:t>
          </a:r>
          <a:r>
            <a:rPr lang="de-AT" dirty="0" err="1"/>
            <a:t>and</a:t>
          </a:r>
          <a:r>
            <a:rPr lang="de-AT" dirty="0"/>
            <a:t> </a:t>
          </a:r>
          <a:r>
            <a:rPr lang="de-AT" dirty="0" err="1"/>
            <a:t>storage</a:t>
          </a:r>
          <a:r>
            <a:rPr lang="de-AT" dirty="0"/>
            <a:t> </a:t>
          </a:r>
          <a:r>
            <a:rPr lang="de-AT" dirty="0" err="1"/>
            <a:t>costs</a:t>
          </a:r>
          <a:endParaRPr lang="en-US" dirty="0"/>
        </a:p>
      </dgm:t>
    </dgm:pt>
    <dgm:pt modelId="{956EA0D0-B704-4854-8E9C-DB674CC601AE}" type="parTrans" cxnId="{6385767D-2403-45BE-85BE-362945E831A1}">
      <dgm:prSet/>
      <dgm:spPr/>
      <dgm:t>
        <a:bodyPr/>
        <a:lstStyle/>
        <a:p>
          <a:endParaRPr lang="en-US"/>
        </a:p>
      </dgm:t>
    </dgm:pt>
    <dgm:pt modelId="{E5108DB2-4A6F-42AC-85C6-62D8748C89E6}" type="sibTrans" cxnId="{6385767D-2403-45BE-85BE-362945E831A1}">
      <dgm:prSet/>
      <dgm:spPr/>
      <dgm:t>
        <a:bodyPr/>
        <a:lstStyle/>
        <a:p>
          <a:endParaRPr lang="en-US"/>
        </a:p>
      </dgm:t>
    </dgm:pt>
    <dgm:pt modelId="{75FBA23E-8C44-4778-9C58-DFDA541A96CF}" type="pres">
      <dgm:prSet presAssocID="{798C13EC-D73E-4FEE-A097-9FBCD7A52FE0}" presName="root" presStyleCnt="0">
        <dgm:presLayoutVars>
          <dgm:dir/>
          <dgm:resizeHandles val="exact"/>
        </dgm:presLayoutVars>
      </dgm:prSet>
      <dgm:spPr/>
    </dgm:pt>
    <dgm:pt modelId="{8A203381-80FA-411E-A957-650024375143}" type="pres">
      <dgm:prSet presAssocID="{01E1C061-F318-42EB-B0D5-08CF64733A53}" presName="compNode" presStyleCnt="0"/>
      <dgm:spPr/>
    </dgm:pt>
    <dgm:pt modelId="{88844301-9DD8-4103-BBA4-013D8EB1B12A}" type="pres">
      <dgm:prSet presAssocID="{01E1C061-F318-42EB-B0D5-08CF64733A53}" presName="bgRect" presStyleLbl="bgShp" presStyleIdx="0" presStyleCnt="3"/>
      <dgm:spPr/>
    </dgm:pt>
    <dgm:pt modelId="{20C32629-CA9B-4B44-B5FE-2EC987DD6D35}" type="pres">
      <dgm:prSet presAssocID="{01E1C061-F318-42EB-B0D5-08CF64733A5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177285E-C2C6-4F7C-8469-5BA104100E8D}" type="pres">
      <dgm:prSet presAssocID="{01E1C061-F318-42EB-B0D5-08CF64733A53}" presName="spaceRect" presStyleCnt="0"/>
      <dgm:spPr/>
    </dgm:pt>
    <dgm:pt modelId="{5EBFE176-11CF-44EF-B3E3-390A57C447BF}" type="pres">
      <dgm:prSet presAssocID="{01E1C061-F318-42EB-B0D5-08CF64733A53}" presName="parTx" presStyleLbl="revTx" presStyleIdx="0" presStyleCnt="3">
        <dgm:presLayoutVars>
          <dgm:chMax val="0"/>
          <dgm:chPref val="0"/>
        </dgm:presLayoutVars>
      </dgm:prSet>
      <dgm:spPr/>
    </dgm:pt>
    <dgm:pt modelId="{605940A2-E456-4BD2-B267-EB421C417B90}" type="pres">
      <dgm:prSet presAssocID="{69510E0D-3006-4952-98F8-EA5945E431BB}" presName="sibTrans" presStyleCnt="0"/>
      <dgm:spPr/>
    </dgm:pt>
    <dgm:pt modelId="{BBAE531F-BCF5-473B-92D8-AD5924BD979B}" type="pres">
      <dgm:prSet presAssocID="{D1D6948B-C0B3-4A8F-8F82-3B0D732802CB}" presName="compNode" presStyleCnt="0"/>
      <dgm:spPr/>
    </dgm:pt>
    <dgm:pt modelId="{4001893B-08A3-48CB-8D02-87327852D277}" type="pres">
      <dgm:prSet presAssocID="{D1D6948B-C0B3-4A8F-8F82-3B0D732802CB}" presName="bgRect" presStyleLbl="bgShp" presStyleIdx="1" presStyleCnt="3"/>
      <dgm:spPr/>
    </dgm:pt>
    <dgm:pt modelId="{A55109BE-7D8B-472A-9648-8EE6F299F067}" type="pres">
      <dgm:prSet presAssocID="{D1D6948B-C0B3-4A8F-8F82-3B0D732802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47A806CF-77B5-42B6-A8EF-79C15B3258D6}" type="pres">
      <dgm:prSet presAssocID="{D1D6948B-C0B3-4A8F-8F82-3B0D732802CB}" presName="spaceRect" presStyleCnt="0"/>
      <dgm:spPr/>
    </dgm:pt>
    <dgm:pt modelId="{F69A4B5E-267D-4199-A291-AA7A0B684D92}" type="pres">
      <dgm:prSet presAssocID="{D1D6948B-C0B3-4A8F-8F82-3B0D732802CB}" presName="parTx" presStyleLbl="revTx" presStyleIdx="1" presStyleCnt="3">
        <dgm:presLayoutVars>
          <dgm:chMax val="0"/>
          <dgm:chPref val="0"/>
        </dgm:presLayoutVars>
      </dgm:prSet>
      <dgm:spPr/>
    </dgm:pt>
    <dgm:pt modelId="{5E3A83DE-0278-4565-B893-2D8922D196CE}" type="pres">
      <dgm:prSet presAssocID="{CC13421B-62DC-4D79-B004-39097D57BF54}" presName="sibTrans" presStyleCnt="0"/>
      <dgm:spPr/>
    </dgm:pt>
    <dgm:pt modelId="{E80E93B7-E7E7-49BA-84C3-859FDEDDC910}" type="pres">
      <dgm:prSet presAssocID="{FE60FA29-9954-428D-A89B-A6850EDC9923}" presName="compNode" presStyleCnt="0"/>
      <dgm:spPr/>
    </dgm:pt>
    <dgm:pt modelId="{FB0325A0-5AEA-4012-B547-DE518ED8B8DD}" type="pres">
      <dgm:prSet presAssocID="{FE60FA29-9954-428D-A89B-A6850EDC9923}" presName="bgRect" presStyleLbl="bgShp" presStyleIdx="2" presStyleCnt="3"/>
      <dgm:spPr/>
    </dgm:pt>
    <dgm:pt modelId="{E54B46DE-A6B9-48AB-950E-66F02487B22A}" type="pres">
      <dgm:prSet presAssocID="{FE60FA29-9954-428D-A89B-A6850EDC992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E4FABFC4-397F-4E96-AF55-C5C457FF2721}" type="pres">
      <dgm:prSet presAssocID="{FE60FA29-9954-428D-A89B-A6850EDC9923}" presName="spaceRect" presStyleCnt="0"/>
      <dgm:spPr/>
    </dgm:pt>
    <dgm:pt modelId="{148EE1F3-EEC6-4414-9695-8986BB43A8EA}" type="pres">
      <dgm:prSet presAssocID="{FE60FA29-9954-428D-A89B-A6850EDC992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E4D1601-09E7-4138-9509-948B7DFB9FC6}" srcId="{798C13EC-D73E-4FEE-A097-9FBCD7A52FE0}" destId="{D1D6948B-C0B3-4A8F-8F82-3B0D732802CB}" srcOrd="1" destOrd="0" parTransId="{698C3E4D-D8EC-46C2-856F-89C2ABA5F942}" sibTransId="{CC13421B-62DC-4D79-B004-39097D57BF54}"/>
    <dgm:cxn modelId="{E132BE3C-B70E-4015-98D7-5E71BCD1FE67}" type="presOf" srcId="{798C13EC-D73E-4FEE-A097-9FBCD7A52FE0}" destId="{75FBA23E-8C44-4778-9C58-DFDA541A96CF}" srcOrd="0" destOrd="0" presId="urn:microsoft.com/office/officeart/2018/2/layout/IconVerticalSolidList"/>
    <dgm:cxn modelId="{4E36B64F-0099-41CD-A0CC-1AA109DD1A2F}" type="presOf" srcId="{D1D6948B-C0B3-4A8F-8F82-3B0D732802CB}" destId="{F69A4B5E-267D-4199-A291-AA7A0B684D92}" srcOrd="0" destOrd="0" presId="urn:microsoft.com/office/officeart/2018/2/layout/IconVerticalSolidList"/>
    <dgm:cxn modelId="{24E0226D-450D-4975-AE73-5C3CF4440F52}" type="presOf" srcId="{FE60FA29-9954-428D-A89B-A6850EDC9923}" destId="{148EE1F3-EEC6-4414-9695-8986BB43A8EA}" srcOrd="0" destOrd="0" presId="urn:microsoft.com/office/officeart/2018/2/layout/IconVerticalSolidList"/>
    <dgm:cxn modelId="{6385767D-2403-45BE-85BE-362945E831A1}" srcId="{798C13EC-D73E-4FEE-A097-9FBCD7A52FE0}" destId="{FE60FA29-9954-428D-A89B-A6850EDC9923}" srcOrd="2" destOrd="0" parTransId="{956EA0D0-B704-4854-8E9C-DB674CC601AE}" sibTransId="{E5108DB2-4A6F-42AC-85C6-62D8748C89E6}"/>
    <dgm:cxn modelId="{145625E4-A4D2-48AC-87F4-A0FB98D30E92}" srcId="{798C13EC-D73E-4FEE-A097-9FBCD7A52FE0}" destId="{01E1C061-F318-42EB-B0D5-08CF64733A53}" srcOrd="0" destOrd="0" parTransId="{F65778BF-02B3-4CC2-A891-E0AE143E1D3A}" sibTransId="{69510E0D-3006-4952-98F8-EA5945E431BB}"/>
    <dgm:cxn modelId="{3A15F0EE-5E47-42D8-A270-F06835988197}" type="presOf" srcId="{01E1C061-F318-42EB-B0D5-08CF64733A53}" destId="{5EBFE176-11CF-44EF-B3E3-390A57C447BF}" srcOrd="0" destOrd="0" presId="urn:microsoft.com/office/officeart/2018/2/layout/IconVerticalSolidList"/>
    <dgm:cxn modelId="{0EB11FCC-B38D-4975-92BE-92DABC77B9BD}" type="presParOf" srcId="{75FBA23E-8C44-4778-9C58-DFDA541A96CF}" destId="{8A203381-80FA-411E-A957-650024375143}" srcOrd="0" destOrd="0" presId="urn:microsoft.com/office/officeart/2018/2/layout/IconVerticalSolidList"/>
    <dgm:cxn modelId="{7EECA921-4CDA-4263-8C2E-7D1D917F3471}" type="presParOf" srcId="{8A203381-80FA-411E-A957-650024375143}" destId="{88844301-9DD8-4103-BBA4-013D8EB1B12A}" srcOrd="0" destOrd="0" presId="urn:microsoft.com/office/officeart/2018/2/layout/IconVerticalSolidList"/>
    <dgm:cxn modelId="{A3F4A83F-8985-484A-B69B-69B4BF570EB1}" type="presParOf" srcId="{8A203381-80FA-411E-A957-650024375143}" destId="{20C32629-CA9B-4B44-B5FE-2EC987DD6D35}" srcOrd="1" destOrd="0" presId="urn:microsoft.com/office/officeart/2018/2/layout/IconVerticalSolidList"/>
    <dgm:cxn modelId="{306EBDEA-427F-479E-9F90-1B21D5C7B380}" type="presParOf" srcId="{8A203381-80FA-411E-A957-650024375143}" destId="{1177285E-C2C6-4F7C-8469-5BA104100E8D}" srcOrd="2" destOrd="0" presId="urn:microsoft.com/office/officeart/2018/2/layout/IconVerticalSolidList"/>
    <dgm:cxn modelId="{ABEECF9A-67B3-4B9E-AD16-4BE20B697EB1}" type="presParOf" srcId="{8A203381-80FA-411E-A957-650024375143}" destId="{5EBFE176-11CF-44EF-B3E3-390A57C447BF}" srcOrd="3" destOrd="0" presId="urn:microsoft.com/office/officeart/2018/2/layout/IconVerticalSolidList"/>
    <dgm:cxn modelId="{90C0FB0B-D301-4139-BDBF-460B4604DD6C}" type="presParOf" srcId="{75FBA23E-8C44-4778-9C58-DFDA541A96CF}" destId="{605940A2-E456-4BD2-B267-EB421C417B90}" srcOrd="1" destOrd="0" presId="urn:microsoft.com/office/officeart/2018/2/layout/IconVerticalSolidList"/>
    <dgm:cxn modelId="{1721E7DD-0F74-438F-B437-677B6939E3B5}" type="presParOf" srcId="{75FBA23E-8C44-4778-9C58-DFDA541A96CF}" destId="{BBAE531F-BCF5-473B-92D8-AD5924BD979B}" srcOrd="2" destOrd="0" presId="urn:microsoft.com/office/officeart/2018/2/layout/IconVerticalSolidList"/>
    <dgm:cxn modelId="{17D7B865-FCBC-46F6-BE06-59C45832727F}" type="presParOf" srcId="{BBAE531F-BCF5-473B-92D8-AD5924BD979B}" destId="{4001893B-08A3-48CB-8D02-87327852D277}" srcOrd="0" destOrd="0" presId="urn:microsoft.com/office/officeart/2018/2/layout/IconVerticalSolidList"/>
    <dgm:cxn modelId="{E9982557-103E-4ABA-ABF9-0386A171B2B0}" type="presParOf" srcId="{BBAE531F-BCF5-473B-92D8-AD5924BD979B}" destId="{A55109BE-7D8B-472A-9648-8EE6F299F067}" srcOrd="1" destOrd="0" presId="urn:microsoft.com/office/officeart/2018/2/layout/IconVerticalSolidList"/>
    <dgm:cxn modelId="{3FF5C902-D7C1-42C9-BF37-3071F3F88ACC}" type="presParOf" srcId="{BBAE531F-BCF5-473B-92D8-AD5924BD979B}" destId="{47A806CF-77B5-42B6-A8EF-79C15B3258D6}" srcOrd="2" destOrd="0" presId="urn:microsoft.com/office/officeart/2018/2/layout/IconVerticalSolidList"/>
    <dgm:cxn modelId="{C743CD1E-AA9E-4086-84EB-29A6C80E5BDF}" type="presParOf" srcId="{BBAE531F-BCF5-473B-92D8-AD5924BD979B}" destId="{F69A4B5E-267D-4199-A291-AA7A0B684D92}" srcOrd="3" destOrd="0" presId="urn:microsoft.com/office/officeart/2018/2/layout/IconVerticalSolidList"/>
    <dgm:cxn modelId="{200A7AD3-B771-40EE-91B9-008310D034DF}" type="presParOf" srcId="{75FBA23E-8C44-4778-9C58-DFDA541A96CF}" destId="{5E3A83DE-0278-4565-B893-2D8922D196CE}" srcOrd="3" destOrd="0" presId="urn:microsoft.com/office/officeart/2018/2/layout/IconVerticalSolidList"/>
    <dgm:cxn modelId="{10C7B2C4-FD13-4A37-8C94-1B466B38FF64}" type="presParOf" srcId="{75FBA23E-8C44-4778-9C58-DFDA541A96CF}" destId="{E80E93B7-E7E7-49BA-84C3-859FDEDDC910}" srcOrd="4" destOrd="0" presId="urn:microsoft.com/office/officeart/2018/2/layout/IconVerticalSolidList"/>
    <dgm:cxn modelId="{ED1AF38B-73F8-4C55-B1F6-7CF142087C58}" type="presParOf" srcId="{E80E93B7-E7E7-49BA-84C3-859FDEDDC910}" destId="{FB0325A0-5AEA-4012-B547-DE518ED8B8DD}" srcOrd="0" destOrd="0" presId="urn:microsoft.com/office/officeart/2018/2/layout/IconVerticalSolidList"/>
    <dgm:cxn modelId="{E9E925C4-E0BB-4BED-9A30-FA192BE42365}" type="presParOf" srcId="{E80E93B7-E7E7-49BA-84C3-859FDEDDC910}" destId="{E54B46DE-A6B9-48AB-950E-66F02487B22A}" srcOrd="1" destOrd="0" presId="urn:microsoft.com/office/officeart/2018/2/layout/IconVerticalSolidList"/>
    <dgm:cxn modelId="{FE6D8F10-90ED-453D-A4DE-7D19290CD2C6}" type="presParOf" srcId="{E80E93B7-E7E7-49BA-84C3-859FDEDDC910}" destId="{E4FABFC4-397F-4E96-AF55-C5C457FF2721}" srcOrd="2" destOrd="0" presId="urn:microsoft.com/office/officeart/2018/2/layout/IconVerticalSolidList"/>
    <dgm:cxn modelId="{0A752E9C-DFEA-4A19-9B9E-7D8CC4155E5A}" type="presParOf" srcId="{E80E93B7-E7E7-49BA-84C3-859FDEDDC910}" destId="{148EE1F3-EEC6-4414-9695-8986BB43A8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78BF9E-9076-4901-8D1A-852CFBD250D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3517969-96E2-45C8-987E-E90B3B076C81}">
      <dgm:prSet/>
      <dgm:spPr/>
      <dgm:t>
        <a:bodyPr/>
        <a:lstStyle/>
        <a:p>
          <a:pPr>
            <a:lnSpc>
              <a:spcPct val="100000"/>
            </a:lnSpc>
          </a:pPr>
          <a:r>
            <a:rPr lang="de-AT" dirty="0" err="1"/>
            <a:t>Cost-based</a:t>
          </a:r>
          <a:r>
            <a:rPr lang="de-AT" dirty="0"/>
            <a:t> </a:t>
          </a:r>
          <a:r>
            <a:rPr lang="de-AT" dirty="0" err="1"/>
            <a:t>pricing</a:t>
          </a:r>
          <a:r>
            <a:rPr lang="de-AT" dirty="0"/>
            <a:t> </a:t>
          </a:r>
          <a:r>
            <a:rPr lang="de-AT" dirty="0" err="1"/>
            <a:t>is</a:t>
          </a:r>
          <a:r>
            <a:rPr lang="de-AT" dirty="0"/>
            <a:t> </a:t>
          </a:r>
          <a:r>
            <a:rPr lang="de-AT" dirty="0" err="1"/>
            <a:t>aimed</a:t>
          </a:r>
          <a:r>
            <a:rPr lang="de-AT" dirty="0"/>
            <a:t> </a:t>
          </a:r>
          <a:r>
            <a:rPr lang="de-AT" dirty="0" err="1"/>
            <a:t>towards</a:t>
          </a:r>
          <a:r>
            <a:rPr lang="de-AT" dirty="0"/>
            <a:t> </a:t>
          </a:r>
          <a:r>
            <a:rPr lang="de-AT" dirty="0" err="1"/>
            <a:t>covering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total </a:t>
          </a:r>
          <a:r>
            <a:rPr lang="de-AT" dirty="0" err="1"/>
            <a:t>product</a:t>
          </a:r>
          <a:r>
            <a:rPr lang="de-AT" dirty="0"/>
            <a:t> </a:t>
          </a:r>
          <a:r>
            <a:rPr lang="de-AT" dirty="0" err="1"/>
            <a:t>cost</a:t>
          </a:r>
          <a:r>
            <a:rPr lang="de-AT" dirty="0"/>
            <a:t> </a:t>
          </a:r>
          <a:r>
            <a:rPr lang="de-AT" dirty="0" err="1"/>
            <a:t>and</a:t>
          </a:r>
          <a:r>
            <a:rPr lang="de-AT" dirty="0"/>
            <a:t> </a:t>
          </a:r>
          <a:r>
            <a:rPr lang="de-AT" dirty="0" err="1"/>
            <a:t>towards</a:t>
          </a:r>
          <a:r>
            <a:rPr lang="de-AT" dirty="0"/>
            <a:t> </a:t>
          </a:r>
          <a:r>
            <a:rPr lang="de-AT" dirty="0" err="1"/>
            <a:t>achieving</a:t>
          </a:r>
          <a:r>
            <a:rPr lang="de-AT" dirty="0"/>
            <a:t> a substantial </a:t>
          </a:r>
          <a:r>
            <a:rPr lang="de-AT" dirty="0" err="1"/>
            <a:t>profit</a:t>
          </a:r>
          <a:r>
            <a:rPr lang="de-AT" dirty="0"/>
            <a:t> </a:t>
          </a:r>
          <a:r>
            <a:rPr lang="de-AT" dirty="0" err="1"/>
            <a:t>margin</a:t>
          </a:r>
          <a:r>
            <a:rPr lang="de-AT" dirty="0"/>
            <a:t> </a:t>
          </a:r>
          <a:endParaRPr lang="en-US" dirty="0"/>
        </a:p>
      </dgm:t>
    </dgm:pt>
    <dgm:pt modelId="{5F7026AA-8854-4126-BB53-FD841961EC4E}" type="parTrans" cxnId="{A46236EA-4FB4-4F67-A72C-1F23967517DE}">
      <dgm:prSet/>
      <dgm:spPr/>
      <dgm:t>
        <a:bodyPr/>
        <a:lstStyle/>
        <a:p>
          <a:endParaRPr lang="en-US"/>
        </a:p>
      </dgm:t>
    </dgm:pt>
    <dgm:pt modelId="{BFB68AA9-FAE5-49C5-B9EE-BE3877F760ED}" type="sibTrans" cxnId="{A46236EA-4FB4-4F67-A72C-1F23967517DE}">
      <dgm:prSet/>
      <dgm:spPr/>
      <dgm:t>
        <a:bodyPr/>
        <a:lstStyle/>
        <a:p>
          <a:endParaRPr lang="en-US"/>
        </a:p>
      </dgm:t>
    </dgm:pt>
    <dgm:pt modelId="{46B12C61-7A66-4BC5-8DF5-7517497FEDDF}">
      <dgm:prSet/>
      <dgm:spPr/>
      <dgm:t>
        <a:bodyPr/>
        <a:lstStyle/>
        <a:p>
          <a:pPr>
            <a:lnSpc>
              <a:spcPct val="100000"/>
            </a:lnSpc>
          </a:pPr>
          <a:r>
            <a:rPr lang="de-AT" dirty="0"/>
            <a:t>Even </a:t>
          </a:r>
          <a:r>
            <a:rPr lang="de-AT" dirty="0" err="1"/>
            <a:t>though</a:t>
          </a:r>
          <a:r>
            <a:rPr lang="de-AT" dirty="0"/>
            <a:t> </a:t>
          </a:r>
          <a:r>
            <a:rPr lang="de-AT" dirty="0" err="1"/>
            <a:t>it</a:t>
          </a:r>
          <a:r>
            <a:rPr lang="de-AT" dirty="0"/>
            <a:t> </a:t>
          </a:r>
          <a:r>
            <a:rPr lang="de-AT" dirty="0" err="1"/>
            <a:t>achieves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smaller</a:t>
          </a:r>
          <a:r>
            <a:rPr lang="de-AT" dirty="0"/>
            <a:t> </a:t>
          </a:r>
          <a:r>
            <a:rPr lang="de-AT" dirty="0" err="1"/>
            <a:t>profit</a:t>
          </a:r>
          <a:r>
            <a:rPr lang="de-AT" dirty="0"/>
            <a:t> </a:t>
          </a:r>
          <a:r>
            <a:rPr lang="de-AT" dirty="0" err="1"/>
            <a:t>margins</a:t>
          </a:r>
          <a:r>
            <a:rPr lang="de-AT" dirty="0"/>
            <a:t>, larger total </a:t>
          </a:r>
          <a:r>
            <a:rPr lang="de-AT" dirty="0" err="1"/>
            <a:t>revenue</a:t>
          </a:r>
          <a:endParaRPr lang="en-US" dirty="0"/>
        </a:p>
      </dgm:t>
    </dgm:pt>
    <dgm:pt modelId="{8CF35AD5-EF4E-419A-804B-4E98AFCD16B7}" type="parTrans" cxnId="{BACC501F-B557-44D4-B527-1CB7AF249C28}">
      <dgm:prSet/>
      <dgm:spPr/>
      <dgm:t>
        <a:bodyPr/>
        <a:lstStyle/>
        <a:p>
          <a:endParaRPr lang="en-US"/>
        </a:p>
      </dgm:t>
    </dgm:pt>
    <dgm:pt modelId="{D7830AB8-EF59-4B1A-8FF1-2E984EC1B9EB}" type="sibTrans" cxnId="{BACC501F-B557-44D4-B527-1CB7AF249C28}">
      <dgm:prSet/>
      <dgm:spPr/>
      <dgm:t>
        <a:bodyPr/>
        <a:lstStyle/>
        <a:p>
          <a:endParaRPr lang="en-US"/>
        </a:p>
      </dgm:t>
    </dgm:pt>
    <dgm:pt modelId="{0D198B23-0DCD-4233-8D12-0DC4D2B1EE8A}">
      <dgm:prSet/>
      <dgm:spPr/>
      <dgm:t>
        <a:bodyPr/>
        <a:lstStyle/>
        <a:p>
          <a:pPr>
            <a:lnSpc>
              <a:spcPct val="100000"/>
            </a:lnSpc>
          </a:pPr>
          <a:r>
            <a:rPr lang="de-AT" dirty="0"/>
            <a:t>The </a:t>
          </a:r>
          <a:r>
            <a:rPr lang="de-AT" dirty="0" err="1"/>
            <a:t>companies</a:t>
          </a:r>
          <a:r>
            <a:rPr lang="de-AT" dirty="0"/>
            <a:t> </a:t>
          </a:r>
          <a:r>
            <a:rPr lang="de-AT" dirty="0" err="1"/>
            <a:t>utilizing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cost-based</a:t>
          </a:r>
          <a:r>
            <a:rPr lang="de-AT" dirty="0"/>
            <a:t> </a:t>
          </a:r>
          <a:r>
            <a:rPr lang="de-AT" dirty="0" err="1"/>
            <a:t>pricing</a:t>
          </a:r>
          <a:r>
            <a:rPr lang="de-AT" dirty="0"/>
            <a:t> </a:t>
          </a:r>
          <a:r>
            <a:rPr lang="de-AT" dirty="0" err="1"/>
            <a:t>strategy</a:t>
          </a:r>
          <a:r>
            <a:rPr lang="de-AT" dirty="0"/>
            <a:t> </a:t>
          </a:r>
          <a:r>
            <a:rPr lang="de-AT" dirty="0" err="1"/>
            <a:t>have</a:t>
          </a:r>
          <a:r>
            <a:rPr lang="de-AT" dirty="0"/>
            <a:t> </a:t>
          </a:r>
          <a:r>
            <a:rPr lang="de-AT" dirty="0" err="1"/>
            <a:t>to</a:t>
          </a:r>
          <a:r>
            <a:rPr lang="de-AT" dirty="0"/>
            <a:t> </a:t>
          </a:r>
          <a:r>
            <a:rPr lang="de-AT" dirty="0" err="1"/>
            <a:t>keep</a:t>
          </a:r>
          <a:r>
            <a:rPr lang="de-AT" dirty="0"/>
            <a:t> </a:t>
          </a:r>
          <a:r>
            <a:rPr lang="de-AT" dirty="0" err="1"/>
            <a:t>their</a:t>
          </a:r>
          <a:r>
            <a:rPr lang="de-AT" dirty="0"/>
            <a:t> </a:t>
          </a:r>
          <a:r>
            <a:rPr lang="de-AT" dirty="0" err="1"/>
            <a:t>production</a:t>
          </a:r>
          <a:r>
            <a:rPr lang="de-AT" dirty="0"/>
            <a:t> </a:t>
          </a:r>
          <a:r>
            <a:rPr lang="de-AT" dirty="0" err="1"/>
            <a:t>costs</a:t>
          </a:r>
          <a:r>
            <a:rPr lang="de-AT" dirty="0"/>
            <a:t> </a:t>
          </a:r>
          <a:r>
            <a:rPr lang="de-AT" dirty="0" err="1"/>
            <a:t>low</a:t>
          </a:r>
          <a:r>
            <a:rPr lang="de-AT" dirty="0"/>
            <a:t> </a:t>
          </a:r>
          <a:endParaRPr lang="en-US" dirty="0"/>
        </a:p>
      </dgm:t>
    </dgm:pt>
    <dgm:pt modelId="{B3EA68B7-DBD8-4464-9C22-2CD117E1E8A1}" type="parTrans" cxnId="{3832F994-17AE-4B5B-B853-53796247C70F}">
      <dgm:prSet/>
      <dgm:spPr/>
      <dgm:t>
        <a:bodyPr/>
        <a:lstStyle/>
        <a:p>
          <a:endParaRPr lang="en-US"/>
        </a:p>
      </dgm:t>
    </dgm:pt>
    <dgm:pt modelId="{885172F2-5050-4A65-8000-6004D3304C84}" type="sibTrans" cxnId="{3832F994-17AE-4B5B-B853-53796247C70F}">
      <dgm:prSet/>
      <dgm:spPr/>
      <dgm:t>
        <a:bodyPr/>
        <a:lstStyle/>
        <a:p>
          <a:endParaRPr lang="en-US"/>
        </a:p>
      </dgm:t>
    </dgm:pt>
    <dgm:pt modelId="{FC5076A8-6CB1-45CB-BEDA-9C008714E1FB}">
      <dgm:prSet/>
      <dgm:spPr/>
      <dgm:t>
        <a:bodyPr/>
        <a:lstStyle/>
        <a:p>
          <a:pPr>
            <a:lnSpc>
              <a:spcPct val="100000"/>
            </a:lnSpc>
          </a:pPr>
          <a:r>
            <a:rPr lang="de-AT"/>
            <a:t>Desired price combines the total cost of the product with desired markup</a:t>
          </a:r>
          <a:endParaRPr lang="en-US"/>
        </a:p>
      </dgm:t>
    </dgm:pt>
    <dgm:pt modelId="{B41B6DB0-368B-4429-8AAA-2B457F10A89C}" type="parTrans" cxnId="{5287BDBF-19D7-489A-9806-6FB781AD4099}">
      <dgm:prSet/>
      <dgm:spPr/>
      <dgm:t>
        <a:bodyPr/>
        <a:lstStyle/>
        <a:p>
          <a:endParaRPr lang="en-US"/>
        </a:p>
      </dgm:t>
    </dgm:pt>
    <dgm:pt modelId="{AACAA92A-5D01-4C8F-AED5-71E8E8975BAA}" type="sibTrans" cxnId="{5287BDBF-19D7-489A-9806-6FB781AD4099}">
      <dgm:prSet/>
      <dgm:spPr/>
      <dgm:t>
        <a:bodyPr/>
        <a:lstStyle/>
        <a:p>
          <a:endParaRPr lang="en-US"/>
        </a:p>
      </dgm:t>
    </dgm:pt>
    <dgm:pt modelId="{1EA7C551-DC22-4C37-BBEC-58DF555EFEB8}">
      <dgm:prSet/>
      <dgm:spPr/>
      <dgm:t>
        <a:bodyPr/>
        <a:lstStyle/>
        <a:p>
          <a:pPr>
            <a:lnSpc>
              <a:spcPct val="100000"/>
            </a:lnSpc>
          </a:pPr>
          <a:r>
            <a:rPr lang="de-AT"/>
            <a:t>Ryanair and Walmart utilize the cost-based pricing in combination with advanced data-processing, to achieve the most desirable price</a:t>
          </a:r>
          <a:endParaRPr lang="en-US"/>
        </a:p>
      </dgm:t>
    </dgm:pt>
    <dgm:pt modelId="{92FE2813-6665-4713-BD47-7E7D88E2B469}" type="parTrans" cxnId="{C0467DEE-ADEB-4271-A225-B30225A08641}">
      <dgm:prSet/>
      <dgm:spPr/>
      <dgm:t>
        <a:bodyPr/>
        <a:lstStyle/>
        <a:p>
          <a:endParaRPr lang="en-US"/>
        </a:p>
      </dgm:t>
    </dgm:pt>
    <dgm:pt modelId="{EC6E8156-1A1F-4144-9EBF-4FA9F66570AD}" type="sibTrans" cxnId="{C0467DEE-ADEB-4271-A225-B30225A08641}">
      <dgm:prSet/>
      <dgm:spPr/>
      <dgm:t>
        <a:bodyPr/>
        <a:lstStyle/>
        <a:p>
          <a:endParaRPr lang="en-US"/>
        </a:p>
      </dgm:t>
    </dgm:pt>
    <dgm:pt modelId="{D4CDB1DA-D6B8-487E-AAED-73D2B6E35DF0}" type="pres">
      <dgm:prSet presAssocID="{5778BF9E-9076-4901-8D1A-852CFBD250D1}" presName="root" presStyleCnt="0">
        <dgm:presLayoutVars>
          <dgm:dir/>
          <dgm:resizeHandles val="exact"/>
        </dgm:presLayoutVars>
      </dgm:prSet>
      <dgm:spPr/>
    </dgm:pt>
    <dgm:pt modelId="{7CA20CCD-BA45-4B01-9393-A4ACBDE74E1A}" type="pres">
      <dgm:prSet presAssocID="{63517969-96E2-45C8-987E-E90B3B076C81}" presName="compNode" presStyleCnt="0"/>
      <dgm:spPr/>
    </dgm:pt>
    <dgm:pt modelId="{074C2814-9158-4AD1-9718-5196B872B92F}" type="pres">
      <dgm:prSet presAssocID="{63517969-96E2-45C8-987E-E90B3B076C81}" presName="bgRect" presStyleLbl="bgShp" presStyleIdx="0" presStyleCnt="5"/>
      <dgm:spPr/>
    </dgm:pt>
    <dgm:pt modelId="{D0A37416-0DAA-4B0A-9071-4940F397C442}" type="pres">
      <dgm:prSet presAssocID="{63517969-96E2-45C8-987E-E90B3B076C8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9F56398-1EA3-4D6E-90E9-8CFE45056BAB}" type="pres">
      <dgm:prSet presAssocID="{63517969-96E2-45C8-987E-E90B3B076C81}" presName="spaceRect" presStyleCnt="0"/>
      <dgm:spPr/>
    </dgm:pt>
    <dgm:pt modelId="{49233D63-742C-4524-833F-11EAE6193775}" type="pres">
      <dgm:prSet presAssocID="{63517969-96E2-45C8-987E-E90B3B076C81}" presName="parTx" presStyleLbl="revTx" presStyleIdx="0" presStyleCnt="5">
        <dgm:presLayoutVars>
          <dgm:chMax val="0"/>
          <dgm:chPref val="0"/>
        </dgm:presLayoutVars>
      </dgm:prSet>
      <dgm:spPr/>
    </dgm:pt>
    <dgm:pt modelId="{89E89541-1DA8-4E43-8826-18409D3F1F41}" type="pres">
      <dgm:prSet presAssocID="{BFB68AA9-FAE5-49C5-B9EE-BE3877F760ED}" presName="sibTrans" presStyleCnt="0"/>
      <dgm:spPr/>
    </dgm:pt>
    <dgm:pt modelId="{82351286-F42E-4749-A25C-5355E91B8F1F}" type="pres">
      <dgm:prSet presAssocID="{46B12C61-7A66-4BC5-8DF5-7517497FEDDF}" presName="compNode" presStyleCnt="0"/>
      <dgm:spPr/>
    </dgm:pt>
    <dgm:pt modelId="{3D084CA6-30F9-4C46-81BA-09F647924245}" type="pres">
      <dgm:prSet presAssocID="{46B12C61-7A66-4BC5-8DF5-7517497FEDDF}" presName="bgRect" presStyleLbl="bgShp" presStyleIdx="1" presStyleCnt="5"/>
      <dgm:spPr/>
    </dgm:pt>
    <dgm:pt modelId="{9346CE1B-57E3-4D91-AE8E-3A848C5C6A55}" type="pres">
      <dgm:prSet presAssocID="{46B12C61-7A66-4BC5-8DF5-7517497FEDD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783078E9-719A-4BB5-8451-B4E9D0928D26}" type="pres">
      <dgm:prSet presAssocID="{46B12C61-7A66-4BC5-8DF5-7517497FEDDF}" presName="spaceRect" presStyleCnt="0"/>
      <dgm:spPr/>
    </dgm:pt>
    <dgm:pt modelId="{68D3D376-06A9-4A76-A528-EA6BA3A5C986}" type="pres">
      <dgm:prSet presAssocID="{46B12C61-7A66-4BC5-8DF5-7517497FEDDF}" presName="parTx" presStyleLbl="revTx" presStyleIdx="1" presStyleCnt="5">
        <dgm:presLayoutVars>
          <dgm:chMax val="0"/>
          <dgm:chPref val="0"/>
        </dgm:presLayoutVars>
      </dgm:prSet>
      <dgm:spPr/>
    </dgm:pt>
    <dgm:pt modelId="{F8623818-7B6C-4C4C-9E28-415AEA09E944}" type="pres">
      <dgm:prSet presAssocID="{D7830AB8-EF59-4B1A-8FF1-2E984EC1B9EB}" presName="sibTrans" presStyleCnt="0"/>
      <dgm:spPr/>
    </dgm:pt>
    <dgm:pt modelId="{6370E76C-9996-4A25-9E78-A7A3C56A7E9C}" type="pres">
      <dgm:prSet presAssocID="{0D198B23-0DCD-4233-8D12-0DC4D2B1EE8A}" presName="compNode" presStyleCnt="0"/>
      <dgm:spPr/>
    </dgm:pt>
    <dgm:pt modelId="{4FB301BC-5522-490C-9539-F5CE58CE8927}" type="pres">
      <dgm:prSet presAssocID="{0D198B23-0DCD-4233-8D12-0DC4D2B1EE8A}" presName="bgRect" presStyleLbl="bgShp" presStyleIdx="2" presStyleCnt="5"/>
      <dgm:spPr/>
    </dgm:pt>
    <dgm:pt modelId="{64222C53-968C-4BC6-ACA2-E6488BC31C11}" type="pres">
      <dgm:prSet presAssocID="{0D198B23-0DCD-4233-8D12-0DC4D2B1EE8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17DEBA02-F4FD-4B85-9A4A-B7FF6ED2A405}" type="pres">
      <dgm:prSet presAssocID="{0D198B23-0DCD-4233-8D12-0DC4D2B1EE8A}" presName="spaceRect" presStyleCnt="0"/>
      <dgm:spPr/>
    </dgm:pt>
    <dgm:pt modelId="{C6F04F49-C0C2-423A-B6B5-5B678A0C0649}" type="pres">
      <dgm:prSet presAssocID="{0D198B23-0DCD-4233-8D12-0DC4D2B1EE8A}" presName="parTx" presStyleLbl="revTx" presStyleIdx="2" presStyleCnt="5">
        <dgm:presLayoutVars>
          <dgm:chMax val="0"/>
          <dgm:chPref val="0"/>
        </dgm:presLayoutVars>
      </dgm:prSet>
      <dgm:spPr/>
    </dgm:pt>
    <dgm:pt modelId="{262445EA-AB7C-4617-B22F-49D4C86CB08A}" type="pres">
      <dgm:prSet presAssocID="{885172F2-5050-4A65-8000-6004D3304C84}" presName="sibTrans" presStyleCnt="0"/>
      <dgm:spPr/>
    </dgm:pt>
    <dgm:pt modelId="{3335FB14-4DFA-4049-AB11-10020D7BC3AD}" type="pres">
      <dgm:prSet presAssocID="{FC5076A8-6CB1-45CB-BEDA-9C008714E1FB}" presName="compNode" presStyleCnt="0"/>
      <dgm:spPr/>
    </dgm:pt>
    <dgm:pt modelId="{F74B257F-64C9-415E-9361-7238666A19BF}" type="pres">
      <dgm:prSet presAssocID="{FC5076A8-6CB1-45CB-BEDA-9C008714E1FB}" presName="bgRect" presStyleLbl="bgShp" presStyleIdx="3" presStyleCnt="5"/>
      <dgm:spPr/>
    </dgm:pt>
    <dgm:pt modelId="{78685681-7733-4DB1-85DF-B0D0B94F1432}" type="pres">
      <dgm:prSet presAssocID="{FC5076A8-6CB1-45CB-BEDA-9C008714E1F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14FD7CAA-1CCC-4A11-9041-A517665C8C0A}" type="pres">
      <dgm:prSet presAssocID="{FC5076A8-6CB1-45CB-BEDA-9C008714E1FB}" presName="spaceRect" presStyleCnt="0"/>
      <dgm:spPr/>
    </dgm:pt>
    <dgm:pt modelId="{1811700E-3BA3-4C74-9B19-54D2B78A5F00}" type="pres">
      <dgm:prSet presAssocID="{FC5076A8-6CB1-45CB-BEDA-9C008714E1FB}" presName="parTx" presStyleLbl="revTx" presStyleIdx="3" presStyleCnt="5">
        <dgm:presLayoutVars>
          <dgm:chMax val="0"/>
          <dgm:chPref val="0"/>
        </dgm:presLayoutVars>
      </dgm:prSet>
      <dgm:spPr/>
    </dgm:pt>
    <dgm:pt modelId="{0F619250-48C7-464D-AF74-ABF57581323A}" type="pres">
      <dgm:prSet presAssocID="{AACAA92A-5D01-4C8F-AED5-71E8E8975BAA}" presName="sibTrans" presStyleCnt="0"/>
      <dgm:spPr/>
    </dgm:pt>
    <dgm:pt modelId="{793A0F4E-C316-4C3F-9FE8-0E861282645D}" type="pres">
      <dgm:prSet presAssocID="{1EA7C551-DC22-4C37-BBEC-58DF555EFEB8}" presName="compNode" presStyleCnt="0"/>
      <dgm:spPr/>
    </dgm:pt>
    <dgm:pt modelId="{E4C3B835-FFA2-4CCE-AC90-B1509910EB1A}" type="pres">
      <dgm:prSet presAssocID="{1EA7C551-DC22-4C37-BBEC-58DF555EFEB8}" presName="bgRect" presStyleLbl="bgShp" presStyleIdx="4" presStyleCnt="5"/>
      <dgm:spPr/>
    </dgm:pt>
    <dgm:pt modelId="{515D8304-717C-49B4-A0F2-DE8D1C25F016}" type="pres">
      <dgm:prSet presAssocID="{1EA7C551-DC22-4C37-BBEC-58DF555EFEB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EA6747E5-F483-4F25-AA4E-50F876BDB0F2}" type="pres">
      <dgm:prSet presAssocID="{1EA7C551-DC22-4C37-BBEC-58DF555EFEB8}" presName="spaceRect" presStyleCnt="0"/>
      <dgm:spPr/>
    </dgm:pt>
    <dgm:pt modelId="{D76CB3F9-AD07-4199-8188-6D85DFDE7D08}" type="pres">
      <dgm:prSet presAssocID="{1EA7C551-DC22-4C37-BBEC-58DF555EFEB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ACC501F-B557-44D4-B527-1CB7AF249C28}" srcId="{5778BF9E-9076-4901-8D1A-852CFBD250D1}" destId="{46B12C61-7A66-4BC5-8DF5-7517497FEDDF}" srcOrd="1" destOrd="0" parTransId="{8CF35AD5-EF4E-419A-804B-4E98AFCD16B7}" sibTransId="{D7830AB8-EF59-4B1A-8FF1-2E984EC1B9EB}"/>
    <dgm:cxn modelId="{855B7C25-824D-0144-A323-8EB722706F3A}" type="presOf" srcId="{1EA7C551-DC22-4C37-BBEC-58DF555EFEB8}" destId="{D76CB3F9-AD07-4199-8188-6D85DFDE7D08}" srcOrd="0" destOrd="0" presId="urn:microsoft.com/office/officeart/2018/2/layout/IconVerticalSolidList"/>
    <dgm:cxn modelId="{EA177F7D-D2AA-D84C-A87A-2E11CE20D480}" type="presOf" srcId="{63517969-96E2-45C8-987E-E90B3B076C81}" destId="{49233D63-742C-4524-833F-11EAE6193775}" srcOrd="0" destOrd="0" presId="urn:microsoft.com/office/officeart/2018/2/layout/IconVerticalSolidList"/>
    <dgm:cxn modelId="{3832F994-17AE-4B5B-B853-53796247C70F}" srcId="{5778BF9E-9076-4901-8D1A-852CFBD250D1}" destId="{0D198B23-0DCD-4233-8D12-0DC4D2B1EE8A}" srcOrd="2" destOrd="0" parTransId="{B3EA68B7-DBD8-4464-9C22-2CD117E1E8A1}" sibTransId="{885172F2-5050-4A65-8000-6004D3304C84}"/>
    <dgm:cxn modelId="{FF1BD296-7102-C448-B207-94332861E20B}" type="presOf" srcId="{46B12C61-7A66-4BC5-8DF5-7517497FEDDF}" destId="{68D3D376-06A9-4A76-A528-EA6BA3A5C986}" srcOrd="0" destOrd="0" presId="urn:microsoft.com/office/officeart/2018/2/layout/IconVerticalSolidList"/>
    <dgm:cxn modelId="{80AB1499-1453-F341-AD2B-5F5AFEDD0D0E}" type="presOf" srcId="{5778BF9E-9076-4901-8D1A-852CFBD250D1}" destId="{D4CDB1DA-D6B8-487E-AAED-73D2B6E35DF0}" srcOrd="0" destOrd="0" presId="urn:microsoft.com/office/officeart/2018/2/layout/IconVerticalSolidList"/>
    <dgm:cxn modelId="{14F84FA5-63EA-A24F-A628-4AA3ED938161}" type="presOf" srcId="{0D198B23-0DCD-4233-8D12-0DC4D2B1EE8A}" destId="{C6F04F49-C0C2-423A-B6B5-5B678A0C0649}" srcOrd="0" destOrd="0" presId="urn:microsoft.com/office/officeart/2018/2/layout/IconVerticalSolidList"/>
    <dgm:cxn modelId="{5D1AF5AD-16E6-094D-891B-BD7234E191E2}" type="presOf" srcId="{FC5076A8-6CB1-45CB-BEDA-9C008714E1FB}" destId="{1811700E-3BA3-4C74-9B19-54D2B78A5F00}" srcOrd="0" destOrd="0" presId="urn:microsoft.com/office/officeart/2018/2/layout/IconVerticalSolidList"/>
    <dgm:cxn modelId="{5287BDBF-19D7-489A-9806-6FB781AD4099}" srcId="{5778BF9E-9076-4901-8D1A-852CFBD250D1}" destId="{FC5076A8-6CB1-45CB-BEDA-9C008714E1FB}" srcOrd="3" destOrd="0" parTransId="{B41B6DB0-368B-4429-8AAA-2B457F10A89C}" sibTransId="{AACAA92A-5D01-4C8F-AED5-71E8E8975BAA}"/>
    <dgm:cxn modelId="{A46236EA-4FB4-4F67-A72C-1F23967517DE}" srcId="{5778BF9E-9076-4901-8D1A-852CFBD250D1}" destId="{63517969-96E2-45C8-987E-E90B3B076C81}" srcOrd="0" destOrd="0" parTransId="{5F7026AA-8854-4126-BB53-FD841961EC4E}" sibTransId="{BFB68AA9-FAE5-49C5-B9EE-BE3877F760ED}"/>
    <dgm:cxn modelId="{C0467DEE-ADEB-4271-A225-B30225A08641}" srcId="{5778BF9E-9076-4901-8D1A-852CFBD250D1}" destId="{1EA7C551-DC22-4C37-BBEC-58DF555EFEB8}" srcOrd="4" destOrd="0" parTransId="{92FE2813-6665-4713-BD47-7E7D88E2B469}" sibTransId="{EC6E8156-1A1F-4144-9EBF-4FA9F66570AD}"/>
    <dgm:cxn modelId="{9941843C-CD84-BC46-8FCE-171B7E3D6F06}" type="presParOf" srcId="{D4CDB1DA-D6B8-487E-AAED-73D2B6E35DF0}" destId="{7CA20CCD-BA45-4B01-9393-A4ACBDE74E1A}" srcOrd="0" destOrd="0" presId="urn:microsoft.com/office/officeart/2018/2/layout/IconVerticalSolidList"/>
    <dgm:cxn modelId="{26E8F759-2D9D-0143-90C8-DAF79EEA8B30}" type="presParOf" srcId="{7CA20CCD-BA45-4B01-9393-A4ACBDE74E1A}" destId="{074C2814-9158-4AD1-9718-5196B872B92F}" srcOrd="0" destOrd="0" presId="urn:microsoft.com/office/officeart/2018/2/layout/IconVerticalSolidList"/>
    <dgm:cxn modelId="{C35C7873-91B2-A74A-98B7-4A092393F5E0}" type="presParOf" srcId="{7CA20CCD-BA45-4B01-9393-A4ACBDE74E1A}" destId="{D0A37416-0DAA-4B0A-9071-4940F397C442}" srcOrd="1" destOrd="0" presId="urn:microsoft.com/office/officeart/2018/2/layout/IconVerticalSolidList"/>
    <dgm:cxn modelId="{7E9D7AEE-07A1-9B4C-9A40-88D6EE5262DC}" type="presParOf" srcId="{7CA20CCD-BA45-4B01-9393-A4ACBDE74E1A}" destId="{B9F56398-1EA3-4D6E-90E9-8CFE45056BAB}" srcOrd="2" destOrd="0" presId="urn:microsoft.com/office/officeart/2018/2/layout/IconVerticalSolidList"/>
    <dgm:cxn modelId="{46F45DEA-0266-FB4C-8A99-B9CF843ADD71}" type="presParOf" srcId="{7CA20CCD-BA45-4B01-9393-A4ACBDE74E1A}" destId="{49233D63-742C-4524-833F-11EAE6193775}" srcOrd="3" destOrd="0" presId="urn:microsoft.com/office/officeart/2018/2/layout/IconVerticalSolidList"/>
    <dgm:cxn modelId="{65003925-2B1E-3D4A-998D-0C5F7F038B47}" type="presParOf" srcId="{D4CDB1DA-D6B8-487E-AAED-73D2B6E35DF0}" destId="{89E89541-1DA8-4E43-8826-18409D3F1F41}" srcOrd="1" destOrd="0" presId="urn:microsoft.com/office/officeart/2018/2/layout/IconVerticalSolidList"/>
    <dgm:cxn modelId="{903928DF-4F86-074B-9CAE-0DAE7D604166}" type="presParOf" srcId="{D4CDB1DA-D6B8-487E-AAED-73D2B6E35DF0}" destId="{82351286-F42E-4749-A25C-5355E91B8F1F}" srcOrd="2" destOrd="0" presId="urn:microsoft.com/office/officeart/2018/2/layout/IconVerticalSolidList"/>
    <dgm:cxn modelId="{CD8961E7-65B8-4A41-A2D7-FBBFCEE91168}" type="presParOf" srcId="{82351286-F42E-4749-A25C-5355E91B8F1F}" destId="{3D084CA6-30F9-4C46-81BA-09F647924245}" srcOrd="0" destOrd="0" presId="urn:microsoft.com/office/officeart/2018/2/layout/IconVerticalSolidList"/>
    <dgm:cxn modelId="{D9E9CDCF-81A8-2342-B5A8-B6E3A9099EA3}" type="presParOf" srcId="{82351286-F42E-4749-A25C-5355E91B8F1F}" destId="{9346CE1B-57E3-4D91-AE8E-3A848C5C6A55}" srcOrd="1" destOrd="0" presId="urn:microsoft.com/office/officeart/2018/2/layout/IconVerticalSolidList"/>
    <dgm:cxn modelId="{2342BA1B-F7DC-DB41-B3D2-52818B4E68F5}" type="presParOf" srcId="{82351286-F42E-4749-A25C-5355E91B8F1F}" destId="{783078E9-719A-4BB5-8451-B4E9D0928D26}" srcOrd="2" destOrd="0" presId="urn:microsoft.com/office/officeart/2018/2/layout/IconVerticalSolidList"/>
    <dgm:cxn modelId="{4C60C573-EADA-6147-9F62-D3D6B4A220EB}" type="presParOf" srcId="{82351286-F42E-4749-A25C-5355E91B8F1F}" destId="{68D3D376-06A9-4A76-A528-EA6BA3A5C986}" srcOrd="3" destOrd="0" presId="urn:microsoft.com/office/officeart/2018/2/layout/IconVerticalSolidList"/>
    <dgm:cxn modelId="{DE2C97A5-7A7F-C64B-9A7F-ABDED65DF932}" type="presParOf" srcId="{D4CDB1DA-D6B8-487E-AAED-73D2B6E35DF0}" destId="{F8623818-7B6C-4C4C-9E28-415AEA09E944}" srcOrd="3" destOrd="0" presId="urn:microsoft.com/office/officeart/2018/2/layout/IconVerticalSolidList"/>
    <dgm:cxn modelId="{CBE051ED-3EBE-2049-952E-698A17BE1F06}" type="presParOf" srcId="{D4CDB1DA-D6B8-487E-AAED-73D2B6E35DF0}" destId="{6370E76C-9996-4A25-9E78-A7A3C56A7E9C}" srcOrd="4" destOrd="0" presId="urn:microsoft.com/office/officeart/2018/2/layout/IconVerticalSolidList"/>
    <dgm:cxn modelId="{31D651DA-B69D-C049-BB68-F391830403EE}" type="presParOf" srcId="{6370E76C-9996-4A25-9E78-A7A3C56A7E9C}" destId="{4FB301BC-5522-490C-9539-F5CE58CE8927}" srcOrd="0" destOrd="0" presId="urn:microsoft.com/office/officeart/2018/2/layout/IconVerticalSolidList"/>
    <dgm:cxn modelId="{89DE4246-6CB9-2441-B805-9B39516583D8}" type="presParOf" srcId="{6370E76C-9996-4A25-9E78-A7A3C56A7E9C}" destId="{64222C53-968C-4BC6-ACA2-E6488BC31C11}" srcOrd="1" destOrd="0" presId="urn:microsoft.com/office/officeart/2018/2/layout/IconVerticalSolidList"/>
    <dgm:cxn modelId="{6A5D74B8-F30F-0346-AA33-31F129FE101F}" type="presParOf" srcId="{6370E76C-9996-4A25-9E78-A7A3C56A7E9C}" destId="{17DEBA02-F4FD-4B85-9A4A-B7FF6ED2A405}" srcOrd="2" destOrd="0" presId="urn:microsoft.com/office/officeart/2018/2/layout/IconVerticalSolidList"/>
    <dgm:cxn modelId="{BACDDB6E-6E8B-AA43-85CF-DC4EBA6FCDA4}" type="presParOf" srcId="{6370E76C-9996-4A25-9E78-A7A3C56A7E9C}" destId="{C6F04F49-C0C2-423A-B6B5-5B678A0C0649}" srcOrd="3" destOrd="0" presId="urn:microsoft.com/office/officeart/2018/2/layout/IconVerticalSolidList"/>
    <dgm:cxn modelId="{AC792312-6E31-2144-8E8B-8D065102C2A7}" type="presParOf" srcId="{D4CDB1DA-D6B8-487E-AAED-73D2B6E35DF0}" destId="{262445EA-AB7C-4617-B22F-49D4C86CB08A}" srcOrd="5" destOrd="0" presId="urn:microsoft.com/office/officeart/2018/2/layout/IconVerticalSolidList"/>
    <dgm:cxn modelId="{8EDDD40B-BF4C-DE43-8FDE-9061C68311D8}" type="presParOf" srcId="{D4CDB1DA-D6B8-487E-AAED-73D2B6E35DF0}" destId="{3335FB14-4DFA-4049-AB11-10020D7BC3AD}" srcOrd="6" destOrd="0" presId="urn:microsoft.com/office/officeart/2018/2/layout/IconVerticalSolidList"/>
    <dgm:cxn modelId="{44FB471A-8EA9-E64B-A35D-173748BB0484}" type="presParOf" srcId="{3335FB14-4DFA-4049-AB11-10020D7BC3AD}" destId="{F74B257F-64C9-415E-9361-7238666A19BF}" srcOrd="0" destOrd="0" presId="urn:microsoft.com/office/officeart/2018/2/layout/IconVerticalSolidList"/>
    <dgm:cxn modelId="{8F2AB635-1A46-BA4F-BF69-DB698C6E280A}" type="presParOf" srcId="{3335FB14-4DFA-4049-AB11-10020D7BC3AD}" destId="{78685681-7733-4DB1-85DF-B0D0B94F1432}" srcOrd="1" destOrd="0" presId="urn:microsoft.com/office/officeart/2018/2/layout/IconVerticalSolidList"/>
    <dgm:cxn modelId="{EABA18A6-4009-684C-996A-B38EE493924F}" type="presParOf" srcId="{3335FB14-4DFA-4049-AB11-10020D7BC3AD}" destId="{14FD7CAA-1CCC-4A11-9041-A517665C8C0A}" srcOrd="2" destOrd="0" presId="urn:microsoft.com/office/officeart/2018/2/layout/IconVerticalSolidList"/>
    <dgm:cxn modelId="{7741F915-4C7B-FC4F-8E25-F5ED1CB67E7E}" type="presParOf" srcId="{3335FB14-4DFA-4049-AB11-10020D7BC3AD}" destId="{1811700E-3BA3-4C74-9B19-54D2B78A5F00}" srcOrd="3" destOrd="0" presId="urn:microsoft.com/office/officeart/2018/2/layout/IconVerticalSolidList"/>
    <dgm:cxn modelId="{2917B05F-8D5B-0048-AFAD-9C6F39471F3B}" type="presParOf" srcId="{D4CDB1DA-D6B8-487E-AAED-73D2B6E35DF0}" destId="{0F619250-48C7-464D-AF74-ABF57581323A}" srcOrd="7" destOrd="0" presId="urn:microsoft.com/office/officeart/2018/2/layout/IconVerticalSolidList"/>
    <dgm:cxn modelId="{528BB189-2B98-3549-A3BA-375B0599CB37}" type="presParOf" srcId="{D4CDB1DA-D6B8-487E-AAED-73D2B6E35DF0}" destId="{793A0F4E-C316-4C3F-9FE8-0E861282645D}" srcOrd="8" destOrd="0" presId="urn:microsoft.com/office/officeart/2018/2/layout/IconVerticalSolidList"/>
    <dgm:cxn modelId="{D8D277F7-3DF9-7140-AECC-3762D18A0D1C}" type="presParOf" srcId="{793A0F4E-C316-4C3F-9FE8-0E861282645D}" destId="{E4C3B835-FFA2-4CCE-AC90-B1509910EB1A}" srcOrd="0" destOrd="0" presId="urn:microsoft.com/office/officeart/2018/2/layout/IconVerticalSolidList"/>
    <dgm:cxn modelId="{7F5B8CCF-8DFA-254C-A895-9D54F8410A41}" type="presParOf" srcId="{793A0F4E-C316-4C3F-9FE8-0E861282645D}" destId="{515D8304-717C-49B4-A0F2-DE8D1C25F016}" srcOrd="1" destOrd="0" presId="urn:microsoft.com/office/officeart/2018/2/layout/IconVerticalSolidList"/>
    <dgm:cxn modelId="{FE7E42EC-E334-2E47-9866-DFC4B6C3914C}" type="presParOf" srcId="{793A0F4E-C316-4C3F-9FE8-0E861282645D}" destId="{EA6747E5-F483-4F25-AA4E-50F876BDB0F2}" srcOrd="2" destOrd="0" presId="urn:microsoft.com/office/officeart/2018/2/layout/IconVerticalSolidList"/>
    <dgm:cxn modelId="{BC9FFD95-13D5-8048-9C97-CDF90A06A112}" type="presParOf" srcId="{793A0F4E-C316-4C3F-9FE8-0E861282645D}" destId="{D76CB3F9-AD07-4199-8188-6D85DFDE7D0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BE6CF8-0BA1-4B2D-9B31-9F5E1E6F724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D173930C-8AEB-4BED-BA7F-C0E58C6B0EF9}">
      <dgm:prSet/>
      <dgm:spPr/>
      <dgm:t>
        <a:bodyPr/>
        <a:lstStyle/>
        <a:p>
          <a:r>
            <a:rPr lang="de-AT"/>
            <a:t>At the start of the twenty-first century, the large corporations, mostly from the technology sector, started implementing new strategies to price their goods more effectively</a:t>
          </a:r>
          <a:endParaRPr lang="en-US"/>
        </a:p>
      </dgm:t>
    </dgm:pt>
    <dgm:pt modelId="{EC83367E-23E4-4FAB-AA0C-0C9DBD1F18EC}" type="parTrans" cxnId="{DD49434F-F36A-443F-BE9B-BC3A529DEDA5}">
      <dgm:prSet/>
      <dgm:spPr/>
      <dgm:t>
        <a:bodyPr/>
        <a:lstStyle/>
        <a:p>
          <a:endParaRPr lang="en-US"/>
        </a:p>
      </dgm:t>
    </dgm:pt>
    <dgm:pt modelId="{2AB40C95-E3C6-4CA8-ABAE-0C6FD5FB6029}" type="sibTrans" cxnId="{DD49434F-F36A-443F-BE9B-BC3A529DEDA5}">
      <dgm:prSet/>
      <dgm:spPr/>
      <dgm:t>
        <a:bodyPr/>
        <a:lstStyle/>
        <a:p>
          <a:endParaRPr lang="en-US"/>
        </a:p>
      </dgm:t>
    </dgm:pt>
    <dgm:pt modelId="{6DB7AD8F-9261-43CE-AF92-E9AFE9FDBE7B}">
      <dgm:prSet/>
      <dgm:spPr/>
      <dgm:t>
        <a:bodyPr/>
        <a:lstStyle/>
        <a:p>
          <a:r>
            <a:rPr lang="de-AT"/>
            <a:t>Information goods demanded a new pricing technique due to their characteristics</a:t>
          </a:r>
          <a:endParaRPr lang="en-US"/>
        </a:p>
      </dgm:t>
    </dgm:pt>
    <dgm:pt modelId="{02538269-14E0-4668-B202-D96A13EE4714}" type="parTrans" cxnId="{93380481-D6A0-4B79-8023-4081E2611BCF}">
      <dgm:prSet/>
      <dgm:spPr/>
      <dgm:t>
        <a:bodyPr/>
        <a:lstStyle/>
        <a:p>
          <a:endParaRPr lang="en-US"/>
        </a:p>
      </dgm:t>
    </dgm:pt>
    <dgm:pt modelId="{12139DF8-12C0-4107-A13F-CD01CFCC3180}" type="sibTrans" cxnId="{93380481-D6A0-4B79-8023-4081E2611BCF}">
      <dgm:prSet/>
      <dgm:spPr/>
      <dgm:t>
        <a:bodyPr/>
        <a:lstStyle/>
        <a:p>
          <a:endParaRPr lang="en-US"/>
        </a:p>
      </dgm:t>
    </dgm:pt>
    <dgm:pt modelId="{0CEE1EBB-85B3-4797-A8FB-C2979D233633}">
      <dgm:prSet/>
      <dgm:spPr/>
      <dgm:t>
        <a:bodyPr/>
        <a:lstStyle/>
        <a:p>
          <a:r>
            <a:rPr lang="de-AT"/>
            <a:t>The information goods are cheap to reproduce, have no production limits, and do not have incremental production costs </a:t>
          </a:r>
          <a:endParaRPr lang="en-US"/>
        </a:p>
      </dgm:t>
    </dgm:pt>
    <dgm:pt modelId="{C0B8C47D-84C5-44BB-95EB-94E90583C775}" type="parTrans" cxnId="{BF052C95-F5F4-404E-9B6D-E27561C88FF1}">
      <dgm:prSet/>
      <dgm:spPr/>
      <dgm:t>
        <a:bodyPr/>
        <a:lstStyle/>
        <a:p>
          <a:endParaRPr lang="en-US"/>
        </a:p>
      </dgm:t>
    </dgm:pt>
    <dgm:pt modelId="{E63F3201-681A-46DE-9CFD-F85FF235DD88}" type="sibTrans" cxnId="{BF052C95-F5F4-404E-9B6D-E27561C88FF1}">
      <dgm:prSet/>
      <dgm:spPr/>
      <dgm:t>
        <a:bodyPr/>
        <a:lstStyle/>
        <a:p>
          <a:endParaRPr lang="en-US"/>
        </a:p>
      </dgm:t>
    </dgm:pt>
    <dgm:pt modelId="{B06BDAD9-F087-404B-8674-053A859A35F9}">
      <dgm:prSet/>
      <dgm:spPr/>
      <dgm:t>
        <a:bodyPr/>
        <a:lstStyle/>
        <a:p>
          <a:r>
            <a:rPr lang="de-AT"/>
            <a:t>However, their production cost is high. Therefore, if not successful, they are usually presenting sunk costs for the company </a:t>
          </a:r>
          <a:endParaRPr lang="en-US"/>
        </a:p>
      </dgm:t>
    </dgm:pt>
    <dgm:pt modelId="{02AF9061-E3A0-4237-AF29-1A79A8A914A7}" type="parTrans" cxnId="{492505D5-BCA9-404B-A587-B851F4C5AC86}">
      <dgm:prSet/>
      <dgm:spPr/>
      <dgm:t>
        <a:bodyPr/>
        <a:lstStyle/>
        <a:p>
          <a:endParaRPr lang="en-US"/>
        </a:p>
      </dgm:t>
    </dgm:pt>
    <dgm:pt modelId="{45C23767-FE14-4FF0-A3EF-F1F9FE55DECE}" type="sibTrans" cxnId="{492505D5-BCA9-404B-A587-B851F4C5AC86}">
      <dgm:prSet/>
      <dgm:spPr/>
      <dgm:t>
        <a:bodyPr/>
        <a:lstStyle/>
        <a:p>
          <a:endParaRPr lang="en-US"/>
        </a:p>
      </dgm:t>
    </dgm:pt>
    <dgm:pt modelId="{ACD94F19-B838-4F6B-BDEC-E099F4F56813}">
      <dgm:prSet/>
      <dgm:spPr/>
      <dgm:t>
        <a:bodyPr/>
        <a:lstStyle/>
        <a:p>
          <a:r>
            <a:rPr lang="de-AT"/>
            <a:t>The large corporations adopted the machine learning algorithms to assist them in scaling their price optimally</a:t>
          </a:r>
          <a:endParaRPr lang="en-US"/>
        </a:p>
      </dgm:t>
    </dgm:pt>
    <dgm:pt modelId="{CC410C96-142F-401B-B8BD-CB4CBA5EC163}" type="parTrans" cxnId="{47587C78-2C8E-44A5-8086-697DF64BA5E1}">
      <dgm:prSet/>
      <dgm:spPr/>
      <dgm:t>
        <a:bodyPr/>
        <a:lstStyle/>
        <a:p>
          <a:endParaRPr lang="en-US"/>
        </a:p>
      </dgm:t>
    </dgm:pt>
    <dgm:pt modelId="{0D5CF265-7B25-4A0E-BE48-97DD540EB0FD}" type="sibTrans" cxnId="{47587C78-2C8E-44A5-8086-697DF64BA5E1}">
      <dgm:prSet/>
      <dgm:spPr/>
      <dgm:t>
        <a:bodyPr/>
        <a:lstStyle/>
        <a:p>
          <a:endParaRPr lang="en-US"/>
        </a:p>
      </dgm:t>
    </dgm:pt>
    <dgm:pt modelId="{29BDEA51-2306-44E2-9366-E0738594E460}">
      <dgm:prSet/>
      <dgm:spPr/>
      <dgm:t>
        <a:bodyPr/>
        <a:lstStyle/>
        <a:p>
          <a:r>
            <a:rPr lang="de-AT"/>
            <a:t>Three types of machine learning: supervised learning, unsupervised learning, and reinforcement learning </a:t>
          </a:r>
          <a:endParaRPr lang="en-US"/>
        </a:p>
      </dgm:t>
    </dgm:pt>
    <dgm:pt modelId="{79914F91-4B27-4182-9572-8270CD6093F8}" type="parTrans" cxnId="{38A53E2C-6A7A-4D02-AA1D-9CC478F4B3FD}">
      <dgm:prSet/>
      <dgm:spPr/>
      <dgm:t>
        <a:bodyPr/>
        <a:lstStyle/>
        <a:p>
          <a:endParaRPr lang="en-US"/>
        </a:p>
      </dgm:t>
    </dgm:pt>
    <dgm:pt modelId="{4274EA0C-9FBE-4206-883A-834A022F155B}" type="sibTrans" cxnId="{38A53E2C-6A7A-4D02-AA1D-9CC478F4B3FD}">
      <dgm:prSet/>
      <dgm:spPr/>
      <dgm:t>
        <a:bodyPr/>
        <a:lstStyle/>
        <a:p>
          <a:endParaRPr lang="en-US"/>
        </a:p>
      </dgm:t>
    </dgm:pt>
    <dgm:pt modelId="{DFAE0DD3-729C-46BC-8858-D5B1470252B9}" type="pres">
      <dgm:prSet presAssocID="{67BE6CF8-0BA1-4B2D-9B31-9F5E1E6F7249}" presName="root" presStyleCnt="0">
        <dgm:presLayoutVars>
          <dgm:dir/>
          <dgm:resizeHandles val="exact"/>
        </dgm:presLayoutVars>
      </dgm:prSet>
      <dgm:spPr/>
    </dgm:pt>
    <dgm:pt modelId="{9142D91E-4091-450C-BCBC-E82E61F07CFB}" type="pres">
      <dgm:prSet presAssocID="{67BE6CF8-0BA1-4B2D-9B31-9F5E1E6F7249}" presName="container" presStyleCnt="0">
        <dgm:presLayoutVars>
          <dgm:dir/>
          <dgm:resizeHandles val="exact"/>
        </dgm:presLayoutVars>
      </dgm:prSet>
      <dgm:spPr/>
    </dgm:pt>
    <dgm:pt modelId="{092F76F6-9BA5-4D9F-84CB-D858F1109CFF}" type="pres">
      <dgm:prSet presAssocID="{D173930C-8AEB-4BED-BA7F-C0E58C6B0EF9}" presName="compNode" presStyleCnt="0"/>
      <dgm:spPr/>
    </dgm:pt>
    <dgm:pt modelId="{75610F2F-5700-4C8E-9BCB-D1C38E272D8C}" type="pres">
      <dgm:prSet presAssocID="{D173930C-8AEB-4BED-BA7F-C0E58C6B0EF9}" presName="iconBgRect" presStyleLbl="bgShp" presStyleIdx="0" presStyleCnt="6"/>
      <dgm:spPr/>
    </dgm:pt>
    <dgm:pt modelId="{2B93C2E3-CD9A-4432-9E1E-6188208662E1}" type="pres">
      <dgm:prSet presAssocID="{D173930C-8AEB-4BED-BA7F-C0E58C6B0EF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tronaut"/>
        </a:ext>
      </dgm:extLst>
    </dgm:pt>
    <dgm:pt modelId="{DA158B5A-E20C-4E22-B1A2-CB06792AF0C5}" type="pres">
      <dgm:prSet presAssocID="{D173930C-8AEB-4BED-BA7F-C0E58C6B0EF9}" presName="spaceRect" presStyleCnt="0"/>
      <dgm:spPr/>
    </dgm:pt>
    <dgm:pt modelId="{115CCD9C-DA87-4D12-B5DF-87A068A150E4}" type="pres">
      <dgm:prSet presAssocID="{D173930C-8AEB-4BED-BA7F-C0E58C6B0EF9}" presName="textRect" presStyleLbl="revTx" presStyleIdx="0" presStyleCnt="6">
        <dgm:presLayoutVars>
          <dgm:chMax val="1"/>
          <dgm:chPref val="1"/>
        </dgm:presLayoutVars>
      </dgm:prSet>
      <dgm:spPr/>
    </dgm:pt>
    <dgm:pt modelId="{5871B62B-F44D-4939-A8C8-BA9ED439AA0E}" type="pres">
      <dgm:prSet presAssocID="{2AB40C95-E3C6-4CA8-ABAE-0C6FD5FB6029}" presName="sibTrans" presStyleLbl="sibTrans2D1" presStyleIdx="0" presStyleCnt="0"/>
      <dgm:spPr/>
    </dgm:pt>
    <dgm:pt modelId="{8D0D44C3-A994-4E51-88CF-DEE396A35009}" type="pres">
      <dgm:prSet presAssocID="{6DB7AD8F-9261-43CE-AF92-E9AFE9FDBE7B}" presName="compNode" presStyleCnt="0"/>
      <dgm:spPr/>
    </dgm:pt>
    <dgm:pt modelId="{7226984C-CED8-4C06-B3C8-A5CDB4346D72}" type="pres">
      <dgm:prSet presAssocID="{6DB7AD8F-9261-43CE-AF92-E9AFE9FDBE7B}" presName="iconBgRect" presStyleLbl="bgShp" presStyleIdx="1" presStyleCnt="6"/>
      <dgm:spPr/>
    </dgm:pt>
    <dgm:pt modelId="{04A44548-990B-4A15-B0AE-BCEDACC964B3}" type="pres">
      <dgm:prSet presAssocID="{6DB7AD8F-9261-43CE-AF92-E9AFE9FDBE7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2095A466-0ACD-41BC-A06F-9A614C2F0A21}" type="pres">
      <dgm:prSet presAssocID="{6DB7AD8F-9261-43CE-AF92-E9AFE9FDBE7B}" presName="spaceRect" presStyleCnt="0"/>
      <dgm:spPr/>
    </dgm:pt>
    <dgm:pt modelId="{DE92C926-6129-4114-8952-2564A719A0B8}" type="pres">
      <dgm:prSet presAssocID="{6DB7AD8F-9261-43CE-AF92-E9AFE9FDBE7B}" presName="textRect" presStyleLbl="revTx" presStyleIdx="1" presStyleCnt="6">
        <dgm:presLayoutVars>
          <dgm:chMax val="1"/>
          <dgm:chPref val="1"/>
        </dgm:presLayoutVars>
      </dgm:prSet>
      <dgm:spPr/>
    </dgm:pt>
    <dgm:pt modelId="{6AC8BFCF-AE06-4B89-8CD3-AB90713CB559}" type="pres">
      <dgm:prSet presAssocID="{12139DF8-12C0-4107-A13F-CD01CFCC3180}" presName="sibTrans" presStyleLbl="sibTrans2D1" presStyleIdx="0" presStyleCnt="0"/>
      <dgm:spPr/>
    </dgm:pt>
    <dgm:pt modelId="{B7D221CF-AFE8-48C4-B347-875CACF51CC0}" type="pres">
      <dgm:prSet presAssocID="{0CEE1EBB-85B3-4797-A8FB-C2979D233633}" presName="compNode" presStyleCnt="0"/>
      <dgm:spPr/>
    </dgm:pt>
    <dgm:pt modelId="{79E1B0A3-FCB3-4B8E-94CB-732A9AB4391E}" type="pres">
      <dgm:prSet presAssocID="{0CEE1EBB-85B3-4797-A8FB-C2979D233633}" presName="iconBgRect" presStyleLbl="bgShp" presStyleIdx="2" presStyleCnt="6"/>
      <dgm:spPr/>
    </dgm:pt>
    <dgm:pt modelId="{77D71914-93B2-4FF2-B653-4E2A6A84B80C}" type="pres">
      <dgm:prSet presAssocID="{0CEE1EBB-85B3-4797-A8FB-C2979D23363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04B95C95-11DC-4492-BA01-B6715BCCD4B7}" type="pres">
      <dgm:prSet presAssocID="{0CEE1EBB-85B3-4797-A8FB-C2979D233633}" presName="spaceRect" presStyleCnt="0"/>
      <dgm:spPr/>
    </dgm:pt>
    <dgm:pt modelId="{2E22C389-7EE9-4035-A104-3C2579CD6435}" type="pres">
      <dgm:prSet presAssocID="{0CEE1EBB-85B3-4797-A8FB-C2979D233633}" presName="textRect" presStyleLbl="revTx" presStyleIdx="2" presStyleCnt="6">
        <dgm:presLayoutVars>
          <dgm:chMax val="1"/>
          <dgm:chPref val="1"/>
        </dgm:presLayoutVars>
      </dgm:prSet>
      <dgm:spPr/>
    </dgm:pt>
    <dgm:pt modelId="{128A85FE-3B13-4F31-8ADE-C9BAF70D23C2}" type="pres">
      <dgm:prSet presAssocID="{E63F3201-681A-46DE-9CFD-F85FF235DD88}" presName="sibTrans" presStyleLbl="sibTrans2D1" presStyleIdx="0" presStyleCnt="0"/>
      <dgm:spPr/>
    </dgm:pt>
    <dgm:pt modelId="{B49A5FC6-7510-49AC-8018-8E4A71A6302A}" type="pres">
      <dgm:prSet presAssocID="{B06BDAD9-F087-404B-8674-053A859A35F9}" presName="compNode" presStyleCnt="0"/>
      <dgm:spPr/>
    </dgm:pt>
    <dgm:pt modelId="{0C232C82-E078-4B77-8F0B-1CF75954EA42}" type="pres">
      <dgm:prSet presAssocID="{B06BDAD9-F087-404B-8674-053A859A35F9}" presName="iconBgRect" presStyleLbl="bgShp" presStyleIdx="3" presStyleCnt="6"/>
      <dgm:spPr/>
    </dgm:pt>
    <dgm:pt modelId="{78CCC0CF-782C-435F-8BC4-27CA476F2672}" type="pres">
      <dgm:prSet presAssocID="{B06BDAD9-F087-404B-8674-053A859A35F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g boat"/>
        </a:ext>
      </dgm:extLst>
    </dgm:pt>
    <dgm:pt modelId="{7BB253A2-84BE-4C97-8543-7F6CA3D10E16}" type="pres">
      <dgm:prSet presAssocID="{B06BDAD9-F087-404B-8674-053A859A35F9}" presName="spaceRect" presStyleCnt="0"/>
      <dgm:spPr/>
    </dgm:pt>
    <dgm:pt modelId="{DDE60007-5DDE-4CF5-B188-7E00F0734165}" type="pres">
      <dgm:prSet presAssocID="{B06BDAD9-F087-404B-8674-053A859A35F9}" presName="textRect" presStyleLbl="revTx" presStyleIdx="3" presStyleCnt="6">
        <dgm:presLayoutVars>
          <dgm:chMax val="1"/>
          <dgm:chPref val="1"/>
        </dgm:presLayoutVars>
      </dgm:prSet>
      <dgm:spPr/>
    </dgm:pt>
    <dgm:pt modelId="{CE4A89EC-D77C-4FE9-AD42-916164256081}" type="pres">
      <dgm:prSet presAssocID="{45C23767-FE14-4FF0-A3EF-F1F9FE55DECE}" presName="sibTrans" presStyleLbl="sibTrans2D1" presStyleIdx="0" presStyleCnt="0"/>
      <dgm:spPr/>
    </dgm:pt>
    <dgm:pt modelId="{DC0D8760-29B0-4151-B707-409671B7F0DE}" type="pres">
      <dgm:prSet presAssocID="{ACD94F19-B838-4F6B-BDEC-E099F4F56813}" presName="compNode" presStyleCnt="0"/>
      <dgm:spPr/>
    </dgm:pt>
    <dgm:pt modelId="{114CE51D-BF5E-4982-8738-CEA765D4C27D}" type="pres">
      <dgm:prSet presAssocID="{ACD94F19-B838-4F6B-BDEC-E099F4F56813}" presName="iconBgRect" presStyleLbl="bgShp" presStyleIdx="4" presStyleCnt="6"/>
      <dgm:spPr/>
    </dgm:pt>
    <dgm:pt modelId="{195F9C3A-4791-45CB-B1FB-EC82F57B41DD}" type="pres">
      <dgm:prSet presAssocID="{ACD94F19-B838-4F6B-BDEC-E099F4F5681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BB0C538-9C17-46B1-AE3D-6142B3E94B56}" type="pres">
      <dgm:prSet presAssocID="{ACD94F19-B838-4F6B-BDEC-E099F4F56813}" presName="spaceRect" presStyleCnt="0"/>
      <dgm:spPr/>
    </dgm:pt>
    <dgm:pt modelId="{647D002E-95F7-4A8D-A1EF-2C66B6CB399F}" type="pres">
      <dgm:prSet presAssocID="{ACD94F19-B838-4F6B-BDEC-E099F4F56813}" presName="textRect" presStyleLbl="revTx" presStyleIdx="4" presStyleCnt="6">
        <dgm:presLayoutVars>
          <dgm:chMax val="1"/>
          <dgm:chPref val="1"/>
        </dgm:presLayoutVars>
      </dgm:prSet>
      <dgm:spPr/>
    </dgm:pt>
    <dgm:pt modelId="{A64D7C2C-2DB8-4FE5-B497-EBFA9B40DAA6}" type="pres">
      <dgm:prSet presAssocID="{0D5CF265-7B25-4A0E-BE48-97DD540EB0FD}" presName="sibTrans" presStyleLbl="sibTrans2D1" presStyleIdx="0" presStyleCnt="0"/>
      <dgm:spPr/>
    </dgm:pt>
    <dgm:pt modelId="{7E944270-2D89-408E-AE89-72BAA41F34A8}" type="pres">
      <dgm:prSet presAssocID="{29BDEA51-2306-44E2-9366-E0738594E460}" presName="compNode" presStyleCnt="0"/>
      <dgm:spPr/>
    </dgm:pt>
    <dgm:pt modelId="{AE75E0A6-7FCD-4B8C-BDB1-00FCC292CDB9}" type="pres">
      <dgm:prSet presAssocID="{29BDEA51-2306-44E2-9366-E0738594E460}" presName="iconBgRect" presStyleLbl="bgShp" presStyleIdx="5" presStyleCnt="6"/>
      <dgm:spPr/>
    </dgm:pt>
    <dgm:pt modelId="{2BA8023B-9907-4E2E-B751-181E35DC4ABF}" type="pres">
      <dgm:prSet presAssocID="{29BDEA51-2306-44E2-9366-E0738594E46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6F8C56BC-6EAF-4EC7-81A1-90E11A9A6465}" type="pres">
      <dgm:prSet presAssocID="{29BDEA51-2306-44E2-9366-E0738594E460}" presName="spaceRect" presStyleCnt="0"/>
      <dgm:spPr/>
    </dgm:pt>
    <dgm:pt modelId="{CB3B16B4-9384-4CF1-BEC1-EA35FB67D7DB}" type="pres">
      <dgm:prSet presAssocID="{29BDEA51-2306-44E2-9366-E0738594E46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610E7000-BA38-4E0E-BEBD-761FAE35CBCB}" type="presOf" srcId="{67BE6CF8-0BA1-4B2D-9B31-9F5E1E6F7249}" destId="{DFAE0DD3-729C-46BC-8858-D5B1470252B9}" srcOrd="0" destOrd="0" presId="urn:microsoft.com/office/officeart/2018/2/layout/IconCircleList"/>
    <dgm:cxn modelId="{44F85701-64E8-42B9-B95B-DD1733E6540C}" type="presOf" srcId="{2AB40C95-E3C6-4CA8-ABAE-0C6FD5FB6029}" destId="{5871B62B-F44D-4939-A8C8-BA9ED439AA0E}" srcOrd="0" destOrd="0" presId="urn:microsoft.com/office/officeart/2018/2/layout/IconCircleList"/>
    <dgm:cxn modelId="{C4FBEF08-8347-4699-8AF8-5E80783141FC}" type="presOf" srcId="{B06BDAD9-F087-404B-8674-053A859A35F9}" destId="{DDE60007-5DDE-4CF5-B188-7E00F0734165}" srcOrd="0" destOrd="0" presId="urn:microsoft.com/office/officeart/2018/2/layout/IconCircleList"/>
    <dgm:cxn modelId="{FB10740C-E357-4E5B-9886-C69F96F15DAC}" type="presOf" srcId="{D173930C-8AEB-4BED-BA7F-C0E58C6B0EF9}" destId="{115CCD9C-DA87-4D12-B5DF-87A068A150E4}" srcOrd="0" destOrd="0" presId="urn:microsoft.com/office/officeart/2018/2/layout/IconCircleList"/>
    <dgm:cxn modelId="{38A53E2C-6A7A-4D02-AA1D-9CC478F4B3FD}" srcId="{67BE6CF8-0BA1-4B2D-9B31-9F5E1E6F7249}" destId="{29BDEA51-2306-44E2-9366-E0738594E460}" srcOrd="5" destOrd="0" parTransId="{79914F91-4B27-4182-9572-8270CD6093F8}" sibTransId="{4274EA0C-9FBE-4206-883A-834A022F155B}"/>
    <dgm:cxn modelId="{DD49434F-F36A-443F-BE9B-BC3A529DEDA5}" srcId="{67BE6CF8-0BA1-4B2D-9B31-9F5E1E6F7249}" destId="{D173930C-8AEB-4BED-BA7F-C0E58C6B0EF9}" srcOrd="0" destOrd="0" parTransId="{EC83367E-23E4-4FAB-AA0C-0C9DBD1F18EC}" sibTransId="{2AB40C95-E3C6-4CA8-ABAE-0C6FD5FB6029}"/>
    <dgm:cxn modelId="{E94CE755-606A-471C-BDAA-E11CB8727B76}" type="presOf" srcId="{6DB7AD8F-9261-43CE-AF92-E9AFE9FDBE7B}" destId="{DE92C926-6129-4114-8952-2564A719A0B8}" srcOrd="0" destOrd="0" presId="urn:microsoft.com/office/officeart/2018/2/layout/IconCircleList"/>
    <dgm:cxn modelId="{2040BC61-6090-4617-A13A-FC30A2362D46}" type="presOf" srcId="{0CEE1EBB-85B3-4797-A8FB-C2979D233633}" destId="{2E22C389-7EE9-4035-A104-3C2579CD6435}" srcOrd="0" destOrd="0" presId="urn:microsoft.com/office/officeart/2018/2/layout/IconCircleList"/>
    <dgm:cxn modelId="{FBF0A162-58F1-4DA9-9369-166D44D40F78}" type="presOf" srcId="{0D5CF265-7B25-4A0E-BE48-97DD540EB0FD}" destId="{A64D7C2C-2DB8-4FE5-B497-EBFA9B40DAA6}" srcOrd="0" destOrd="0" presId="urn:microsoft.com/office/officeart/2018/2/layout/IconCircleList"/>
    <dgm:cxn modelId="{47587C78-2C8E-44A5-8086-697DF64BA5E1}" srcId="{67BE6CF8-0BA1-4B2D-9B31-9F5E1E6F7249}" destId="{ACD94F19-B838-4F6B-BDEC-E099F4F56813}" srcOrd="4" destOrd="0" parTransId="{CC410C96-142F-401B-B8BD-CB4CBA5EC163}" sibTransId="{0D5CF265-7B25-4A0E-BE48-97DD540EB0FD}"/>
    <dgm:cxn modelId="{2115677A-B618-4039-AE02-F1FD43F70707}" type="presOf" srcId="{ACD94F19-B838-4F6B-BDEC-E099F4F56813}" destId="{647D002E-95F7-4A8D-A1EF-2C66B6CB399F}" srcOrd="0" destOrd="0" presId="urn:microsoft.com/office/officeart/2018/2/layout/IconCircleList"/>
    <dgm:cxn modelId="{5ABB8E7F-CE2D-416A-9F95-8054C107AE50}" type="presOf" srcId="{12139DF8-12C0-4107-A13F-CD01CFCC3180}" destId="{6AC8BFCF-AE06-4B89-8CD3-AB90713CB559}" srcOrd="0" destOrd="0" presId="urn:microsoft.com/office/officeart/2018/2/layout/IconCircleList"/>
    <dgm:cxn modelId="{93380481-D6A0-4B79-8023-4081E2611BCF}" srcId="{67BE6CF8-0BA1-4B2D-9B31-9F5E1E6F7249}" destId="{6DB7AD8F-9261-43CE-AF92-E9AFE9FDBE7B}" srcOrd="1" destOrd="0" parTransId="{02538269-14E0-4668-B202-D96A13EE4714}" sibTransId="{12139DF8-12C0-4107-A13F-CD01CFCC3180}"/>
    <dgm:cxn modelId="{BF052C95-F5F4-404E-9B6D-E27561C88FF1}" srcId="{67BE6CF8-0BA1-4B2D-9B31-9F5E1E6F7249}" destId="{0CEE1EBB-85B3-4797-A8FB-C2979D233633}" srcOrd="2" destOrd="0" parTransId="{C0B8C47D-84C5-44BB-95EB-94E90583C775}" sibTransId="{E63F3201-681A-46DE-9CFD-F85FF235DD88}"/>
    <dgm:cxn modelId="{51B8629D-C554-47C4-9C7B-E7F748EF9611}" type="presOf" srcId="{E63F3201-681A-46DE-9CFD-F85FF235DD88}" destId="{128A85FE-3B13-4F31-8ADE-C9BAF70D23C2}" srcOrd="0" destOrd="0" presId="urn:microsoft.com/office/officeart/2018/2/layout/IconCircleList"/>
    <dgm:cxn modelId="{F33759BB-11DD-4F3E-A1C1-888BE1301D3D}" type="presOf" srcId="{45C23767-FE14-4FF0-A3EF-F1F9FE55DECE}" destId="{CE4A89EC-D77C-4FE9-AD42-916164256081}" srcOrd="0" destOrd="0" presId="urn:microsoft.com/office/officeart/2018/2/layout/IconCircleList"/>
    <dgm:cxn modelId="{DB8478CF-77C9-4A3F-AF94-4E126630872F}" type="presOf" srcId="{29BDEA51-2306-44E2-9366-E0738594E460}" destId="{CB3B16B4-9384-4CF1-BEC1-EA35FB67D7DB}" srcOrd="0" destOrd="0" presId="urn:microsoft.com/office/officeart/2018/2/layout/IconCircleList"/>
    <dgm:cxn modelId="{492505D5-BCA9-404B-A587-B851F4C5AC86}" srcId="{67BE6CF8-0BA1-4B2D-9B31-9F5E1E6F7249}" destId="{B06BDAD9-F087-404B-8674-053A859A35F9}" srcOrd="3" destOrd="0" parTransId="{02AF9061-E3A0-4237-AF29-1A79A8A914A7}" sibTransId="{45C23767-FE14-4FF0-A3EF-F1F9FE55DECE}"/>
    <dgm:cxn modelId="{348F7ECD-150D-4074-AA4A-7AF87AC5799B}" type="presParOf" srcId="{DFAE0DD3-729C-46BC-8858-D5B1470252B9}" destId="{9142D91E-4091-450C-BCBC-E82E61F07CFB}" srcOrd="0" destOrd="0" presId="urn:microsoft.com/office/officeart/2018/2/layout/IconCircleList"/>
    <dgm:cxn modelId="{54C20C39-1046-4EEE-9804-AFE7BFEC54B7}" type="presParOf" srcId="{9142D91E-4091-450C-BCBC-E82E61F07CFB}" destId="{092F76F6-9BA5-4D9F-84CB-D858F1109CFF}" srcOrd="0" destOrd="0" presId="urn:microsoft.com/office/officeart/2018/2/layout/IconCircleList"/>
    <dgm:cxn modelId="{98CC1A42-98D8-446D-B8E1-6FC64E812B97}" type="presParOf" srcId="{092F76F6-9BA5-4D9F-84CB-D858F1109CFF}" destId="{75610F2F-5700-4C8E-9BCB-D1C38E272D8C}" srcOrd="0" destOrd="0" presId="urn:microsoft.com/office/officeart/2018/2/layout/IconCircleList"/>
    <dgm:cxn modelId="{B86FDC01-D19D-42F6-B293-017C8F925B9D}" type="presParOf" srcId="{092F76F6-9BA5-4D9F-84CB-D858F1109CFF}" destId="{2B93C2E3-CD9A-4432-9E1E-6188208662E1}" srcOrd="1" destOrd="0" presId="urn:microsoft.com/office/officeart/2018/2/layout/IconCircleList"/>
    <dgm:cxn modelId="{DF118C1D-22F9-4284-B9C6-E9FD832B16F3}" type="presParOf" srcId="{092F76F6-9BA5-4D9F-84CB-D858F1109CFF}" destId="{DA158B5A-E20C-4E22-B1A2-CB06792AF0C5}" srcOrd="2" destOrd="0" presId="urn:microsoft.com/office/officeart/2018/2/layout/IconCircleList"/>
    <dgm:cxn modelId="{F0CAD317-1596-4D4A-908C-EBD752A3BD6A}" type="presParOf" srcId="{092F76F6-9BA5-4D9F-84CB-D858F1109CFF}" destId="{115CCD9C-DA87-4D12-B5DF-87A068A150E4}" srcOrd="3" destOrd="0" presId="urn:microsoft.com/office/officeart/2018/2/layout/IconCircleList"/>
    <dgm:cxn modelId="{E1D23DCC-73D8-40FB-9061-3B525E751D32}" type="presParOf" srcId="{9142D91E-4091-450C-BCBC-E82E61F07CFB}" destId="{5871B62B-F44D-4939-A8C8-BA9ED439AA0E}" srcOrd="1" destOrd="0" presId="urn:microsoft.com/office/officeart/2018/2/layout/IconCircleList"/>
    <dgm:cxn modelId="{BD3FE58B-9C21-4184-8565-66641EC9A361}" type="presParOf" srcId="{9142D91E-4091-450C-BCBC-E82E61F07CFB}" destId="{8D0D44C3-A994-4E51-88CF-DEE396A35009}" srcOrd="2" destOrd="0" presId="urn:microsoft.com/office/officeart/2018/2/layout/IconCircleList"/>
    <dgm:cxn modelId="{6038929C-C776-497F-A121-AFEE0C344948}" type="presParOf" srcId="{8D0D44C3-A994-4E51-88CF-DEE396A35009}" destId="{7226984C-CED8-4C06-B3C8-A5CDB4346D72}" srcOrd="0" destOrd="0" presId="urn:microsoft.com/office/officeart/2018/2/layout/IconCircleList"/>
    <dgm:cxn modelId="{FF927D0F-F0E9-4ABA-9948-EB724C626592}" type="presParOf" srcId="{8D0D44C3-A994-4E51-88CF-DEE396A35009}" destId="{04A44548-990B-4A15-B0AE-BCEDACC964B3}" srcOrd="1" destOrd="0" presId="urn:microsoft.com/office/officeart/2018/2/layout/IconCircleList"/>
    <dgm:cxn modelId="{2652FE9B-FB9A-4111-B2B5-45636D369714}" type="presParOf" srcId="{8D0D44C3-A994-4E51-88CF-DEE396A35009}" destId="{2095A466-0ACD-41BC-A06F-9A614C2F0A21}" srcOrd="2" destOrd="0" presId="urn:microsoft.com/office/officeart/2018/2/layout/IconCircleList"/>
    <dgm:cxn modelId="{147A071F-7592-43C0-BD8C-18FF61090520}" type="presParOf" srcId="{8D0D44C3-A994-4E51-88CF-DEE396A35009}" destId="{DE92C926-6129-4114-8952-2564A719A0B8}" srcOrd="3" destOrd="0" presId="urn:microsoft.com/office/officeart/2018/2/layout/IconCircleList"/>
    <dgm:cxn modelId="{198A1C05-71C4-4DBA-A968-B623CCE3A17B}" type="presParOf" srcId="{9142D91E-4091-450C-BCBC-E82E61F07CFB}" destId="{6AC8BFCF-AE06-4B89-8CD3-AB90713CB559}" srcOrd="3" destOrd="0" presId="urn:microsoft.com/office/officeart/2018/2/layout/IconCircleList"/>
    <dgm:cxn modelId="{A95EA341-D81A-4BB6-947C-2A7E0E594182}" type="presParOf" srcId="{9142D91E-4091-450C-BCBC-E82E61F07CFB}" destId="{B7D221CF-AFE8-48C4-B347-875CACF51CC0}" srcOrd="4" destOrd="0" presId="urn:microsoft.com/office/officeart/2018/2/layout/IconCircleList"/>
    <dgm:cxn modelId="{1A5E720D-3F9F-4385-A7DF-2CAA67020A7E}" type="presParOf" srcId="{B7D221CF-AFE8-48C4-B347-875CACF51CC0}" destId="{79E1B0A3-FCB3-4B8E-94CB-732A9AB4391E}" srcOrd="0" destOrd="0" presId="urn:microsoft.com/office/officeart/2018/2/layout/IconCircleList"/>
    <dgm:cxn modelId="{BC536A3D-CF8B-433C-8545-36F4DB852966}" type="presParOf" srcId="{B7D221CF-AFE8-48C4-B347-875CACF51CC0}" destId="{77D71914-93B2-4FF2-B653-4E2A6A84B80C}" srcOrd="1" destOrd="0" presId="urn:microsoft.com/office/officeart/2018/2/layout/IconCircleList"/>
    <dgm:cxn modelId="{158DA94A-9A7A-40C7-9D71-4A88BF1A8D40}" type="presParOf" srcId="{B7D221CF-AFE8-48C4-B347-875CACF51CC0}" destId="{04B95C95-11DC-4492-BA01-B6715BCCD4B7}" srcOrd="2" destOrd="0" presId="urn:microsoft.com/office/officeart/2018/2/layout/IconCircleList"/>
    <dgm:cxn modelId="{0C83EC29-FB3F-46D1-9DA8-20C806E1F45E}" type="presParOf" srcId="{B7D221CF-AFE8-48C4-B347-875CACF51CC0}" destId="{2E22C389-7EE9-4035-A104-3C2579CD6435}" srcOrd="3" destOrd="0" presId="urn:microsoft.com/office/officeart/2018/2/layout/IconCircleList"/>
    <dgm:cxn modelId="{D2C773F2-20AE-4A8A-814A-F4637579DB48}" type="presParOf" srcId="{9142D91E-4091-450C-BCBC-E82E61F07CFB}" destId="{128A85FE-3B13-4F31-8ADE-C9BAF70D23C2}" srcOrd="5" destOrd="0" presId="urn:microsoft.com/office/officeart/2018/2/layout/IconCircleList"/>
    <dgm:cxn modelId="{20B7C939-C102-4EDD-9299-B58E72D0EFC1}" type="presParOf" srcId="{9142D91E-4091-450C-BCBC-E82E61F07CFB}" destId="{B49A5FC6-7510-49AC-8018-8E4A71A6302A}" srcOrd="6" destOrd="0" presId="urn:microsoft.com/office/officeart/2018/2/layout/IconCircleList"/>
    <dgm:cxn modelId="{6BC79E68-EFF2-4698-BB24-7E9448A71F10}" type="presParOf" srcId="{B49A5FC6-7510-49AC-8018-8E4A71A6302A}" destId="{0C232C82-E078-4B77-8F0B-1CF75954EA42}" srcOrd="0" destOrd="0" presId="urn:microsoft.com/office/officeart/2018/2/layout/IconCircleList"/>
    <dgm:cxn modelId="{FE8E40F0-B4F9-4380-88C9-AB4C7278DF8C}" type="presParOf" srcId="{B49A5FC6-7510-49AC-8018-8E4A71A6302A}" destId="{78CCC0CF-782C-435F-8BC4-27CA476F2672}" srcOrd="1" destOrd="0" presId="urn:microsoft.com/office/officeart/2018/2/layout/IconCircleList"/>
    <dgm:cxn modelId="{3446E7CF-5821-4930-B5AB-E2807EB1A0CA}" type="presParOf" srcId="{B49A5FC6-7510-49AC-8018-8E4A71A6302A}" destId="{7BB253A2-84BE-4C97-8543-7F6CA3D10E16}" srcOrd="2" destOrd="0" presId="urn:microsoft.com/office/officeart/2018/2/layout/IconCircleList"/>
    <dgm:cxn modelId="{A81F3C98-FBF7-4697-B18B-EDD4E2F61AA2}" type="presParOf" srcId="{B49A5FC6-7510-49AC-8018-8E4A71A6302A}" destId="{DDE60007-5DDE-4CF5-B188-7E00F0734165}" srcOrd="3" destOrd="0" presId="urn:microsoft.com/office/officeart/2018/2/layout/IconCircleList"/>
    <dgm:cxn modelId="{19B27648-91D1-4471-9CEB-E133F255001F}" type="presParOf" srcId="{9142D91E-4091-450C-BCBC-E82E61F07CFB}" destId="{CE4A89EC-D77C-4FE9-AD42-916164256081}" srcOrd="7" destOrd="0" presId="urn:microsoft.com/office/officeart/2018/2/layout/IconCircleList"/>
    <dgm:cxn modelId="{FB82E93F-7FA9-44E5-A95F-8B61C3A00092}" type="presParOf" srcId="{9142D91E-4091-450C-BCBC-E82E61F07CFB}" destId="{DC0D8760-29B0-4151-B707-409671B7F0DE}" srcOrd="8" destOrd="0" presId="urn:microsoft.com/office/officeart/2018/2/layout/IconCircleList"/>
    <dgm:cxn modelId="{EF86FD73-6C9C-40E0-ACE6-F9BC0A4F2109}" type="presParOf" srcId="{DC0D8760-29B0-4151-B707-409671B7F0DE}" destId="{114CE51D-BF5E-4982-8738-CEA765D4C27D}" srcOrd="0" destOrd="0" presId="urn:microsoft.com/office/officeart/2018/2/layout/IconCircleList"/>
    <dgm:cxn modelId="{D240BD27-C48E-4852-BFBD-B753D078A713}" type="presParOf" srcId="{DC0D8760-29B0-4151-B707-409671B7F0DE}" destId="{195F9C3A-4791-45CB-B1FB-EC82F57B41DD}" srcOrd="1" destOrd="0" presId="urn:microsoft.com/office/officeart/2018/2/layout/IconCircleList"/>
    <dgm:cxn modelId="{DF08F4DA-1B94-4CDE-B077-762344FDD845}" type="presParOf" srcId="{DC0D8760-29B0-4151-B707-409671B7F0DE}" destId="{9BB0C538-9C17-46B1-AE3D-6142B3E94B56}" srcOrd="2" destOrd="0" presId="urn:microsoft.com/office/officeart/2018/2/layout/IconCircleList"/>
    <dgm:cxn modelId="{9DFF52C6-EA83-4C7B-B773-AC499044B2FB}" type="presParOf" srcId="{DC0D8760-29B0-4151-B707-409671B7F0DE}" destId="{647D002E-95F7-4A8D-A1EF-2C66B6CB399F}" srcOrd="3" destOrd="0" presId="urn:microsoft.com/office/officeart/2018/2/layout/IconCircleList"/>
    <dgm:cxn modelId="{024984D8-4456-4129-8590-26391C93BE48}" type="presParOf" srcId="{9142D91E-4091-450C-BCBC-E82E61F07CFB}" destId="{A64D7C2C-2DB8-4FE5-B497-EBFA9B40DAA6}" srcOrd="9" destOrd="0" presId="urn:microsoft.com/office/officeart/2018/2/layout/IconCircleList"/>
    <dgm:cxn modelId="{F24CC43E-9F06-441E-9108-6FC597CB7EA9}" type="presParOf" srcId="{9142D91E-4091-450C-BCBC-E82E61F07CFB}" destId="{7E944270-2D89-408E-AE89-72BAA41F34A8}" srcOrd="10" destOrd="0" presId="urn:microsoft.com/office/officeart/2018/2/layout/IconCircleList"/>
    <dgm:cxn modelId="{A9FB3F32-3D6A-4F2C-AA89-28A7BD526341}" type="presParOf" srcId="{7E944270-2D89-408E-AE89-72BAA41F34A8}" destId="{AE75E0A6-7FCD-4B8C-BDB1-00FCC292CDB9}" srcOrd="0" destOrd="0" presId="urn:microsoft.com/office/officeart/2018/2/layout/IconCircleList"/>
    <dgm:cxn modelId="{E605438C-B9DF-422B-A649-8BFEE91A4AEE}" type="presParOf" srcId="{7E944270-2D89-408E-AE89-72BAA41F34A8}" destId="{2BA8023B-9907-4E2E-B751-181E35DC4ABF}" srcOrd="1" destOrd="0" presId="urn:microsoft.com/office/officeart/2018/2/layout/IconCircleList"/>
    <dgm:cxn modelId="{A44A78C8-138C-4477-9A0F-693689226FFD}" type="presParOf" srcId="{7E944270-2D89-408E-AE89-72BAA41F34A8}" destId="{6F8C56BC-6EAF-4EC7-81A1-90E11A9A6465}" srcOrd="2" destOrd="0" presId="urn:microsoft.com/office/officeart/2018/2/layout/IconCircleList"/>
    <dgm:cxn modelId="{6AFC281B-468D-4640-9818-7A1BC947EA35}" type="presParOf" srcId="{7E944270-2D89-408E-AE89-72BAA41F34A8}" destId="{CB3B16B4-9384-4CF1-BEC1-EA35FB67D7D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52A118-C46D-4B79-87E0-45A72C7156E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B96DAC3-9345-410A-9DD4-5B1D0809E1D6}">
      <dgm:prSet/>
      <dgm:spPr/>
      <dgm:t>
        <a:bodyPr/>
        <a:lstStyle/>
        <a:p>
          <a:r>
            <a:rPr lang="de-DE"/>
            <a:t>Google‘s advertisement pricing strategy is dynamical and utilizes the PageRank algorithm</a:t>
          </a:r>
          <a:endParaRPr lang="en-US"/>
        </a:p>
      </dgm:t>
    </dgm:pt>
    <dgm:pt modelId="{B279DE09-88A2-4435-B60E-C4E7FA25578E}" type="parTrans" cxnId="{EB6BDFDB-EF41-4020-ADF3-C9D9EFE92ECC}">
      <dgm:prSet/>
      <dgm:spPr/>
      <dgm:t>
        <a:bodyPr/>
        <a:lstStyle/>
        <a:p>
          <a:endParaRPr lang="en-US"/>
        </a:p>
      </dgm:t>
    </dgm:pt>
    <dgm:pt modelId="{CEEA6AA3-CC85-4B6A-9B38-C944C9F23FDA}" type="sibTrans" cxnId="{EB6BDFDB-EF41-4020-ADF3-C9D9EFE92ECC}">
      <dgm:prSet/>
      <dgm:spPr/>
      <dgm:t>
        <a:bodyPr/>
        <a:lstStyle/>
        <a:p>
          <a:endParaRPr lang="en-US"/>
        </a:p>
      </dgm:t>
    </dgm:pt>
    <dgm:pt modelId="{027EE121-7095-4DCF-A599-3FA9177770D7}">
      <dgm:prSet/>
      <dgm:spPr/>
      <dgm:t>
        <a:bodyPr/>
        <a:lstStyle/>
        <a:p>
          <a:r>
            <a:rPr lang="de-DE"/>
            <a:t>PageRank algorithm is based on the second price auction system that combines several constraints: 1) Advertisement‘s expected clickthrough rate; 2) Landing page experience; 3) Advertisement‘s relevancy; 4) A</a:t>
          </a:r>
          <a:r>
            <a:rPr lang="de-AT"/>
            <a:t>dvertisement's formatting style </a:t>
          </a:r>
          <a:endParaRPr lang="en-US"/>
        </a:p>
      </dgm:t>
    </dgm:pt>
    <dgm:pt modelId="{E3A8514B-499E-434A-99F5-209C45800233}" type="parTrans" cxnId="{EDB97B90-0C87-402E-A57C-DAA38B1AFCEA}">
      <dgm:prSet/>
      <dgm:spPr/>
      <dgm:t>
        <a:bodyPr/>
        <a:lstStyle/>
        <a:p>
          <a:endParaRPr lang="en-US"/>
        </a:p>
      </dgm:t>
    </dgm:pt>
    <dgm:pt modelId="{493C079C-5E54-4830-B08E-2F27B5715622}" type="sibTrans" cxnId="{EDB97B90-0C87-402E-A57C-DAA38B1AFCEA}">
      <dgm:prSet/>
      <dgm:spPr/>
      <dgm:t>
        <a:bodyPr/>
        <a:lstStyle/>
        <a:p>
          <a:endParaRPr lang="en-US"/>
        </a:p>
      </dgm:t>
    </dgm:pt>
    <dgm:pt modelId="{6B66F032-F463-469A-BF38-FEC675A308DB}">
      <dgm:prSet/>
      <dgm:spPr/>
      <dgm:t>
        <a:bodyPr/>
        <a:lstStyle/>
        <a:p>
          <a:r>
            <a:rPr lang="de-AT" dirty="0" err="1"/>
            <a:t>By</a:t>
          </a:r>
          <a:r>
            <a:rPr lang="de-AT" dirty="0"/>
            <a:t> </a:t>
          </a:r>
          <a:r>
            <a:rPr lang="de-AT" dirty="0" err="1"/>
            <a:t>utilizing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Page Rank </a:t>
          </a:r>
          <a:r>
            <a:rPr lang="de-AT" dirty="0" err="1"/>
            <a:t>algorithm</a:t>
          </a:r>
          <a:r>
            <a:rPr lang="de-AT" dirty="0"/>
            <a:t>, Google </a:t>
          </a:r>
          <a:r>
            <a:rPr lang="de-AT" dirty="0" err="1"/>
            <a:t>guarantees</a:t>
          </a:r>
          <a:r>
            <a:rPr lang="de-AT" dirty="0"/>
            <a:t> not </a:t>
          </a:r>
          <a:r>
            <a:rPr lang="de-AT" dirty="0" err="1"/>
            <a:t>only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best</a:t>
          </a:r>
          <a:r>
            <a:rPr lang="de-AT" dirty="0"/>
            <a:t> </a:t>
          </a:r>
          <a:r>
            <a:rPr lang="de-AT" dirty="0" err="1"/>
            <a:t>experience</a:t>
          </a:r>
          <a:r>
            <a:rPr lang="de-AT" dirty="0"/>
            <a:t> </a:t>
          </a:r>
          <a:r>
            <a:rPr lang="de-AT" dirty="0" err="1"/>
            <a:t>for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users</a:t>
          </a:r>
          <a:r>
            <a:rPr lang="de-AT" dirty="0"/>
            <a:t> </a:t>
          </a:r>
          <a:r>
            <a:rPr lang="de-AT" dirty="0" err="1"/>
            <a:t>by</a:t>
          </a:r>
          <a:r>
            <a:rPr lang="de-AT" dirty="0"/>
            <a:t> </a:t>
          </a:r>
          <a:r>
            <a:rPr lang="de-AT" dirty="0" err="1"/>
            <a:t>showing</a:t>
          </a:r>
          <a:r>
            <a:rPr lang="de-AT" dirty="0"/>
            <a:t> </a:t>
          </a:r>
          <a:r>
            <a:rPr lang="de-AT" dirty="0" err="1"/>
            <a:t>them</a:t>
          </a:r>
          <a:r>
            <a:rPr lang="de-AT" dirty="0"/>
            <a:t> relevant </a:t>
          </a:r>
          <a:r>
            <a:rPr lang="de-AT" dirty="0" err="1"/>
            <a:t>and</a:t>
          </a:r>
          <a:r>
            <a:rPr lang="de-AT" dirty="0"/>
            <a:t> </a:t>
          </a:r>
          <a:r>
            <a:rPr lang="de-AT" dirty="0" err="1"/>
            <a:t>highly</a:t>
          </a:r>
          <a:r>
            <a:rPr lang="de-AT" dirty="0"/>
            <a:t> </a:t>
          </a:r>
          <a:r>
            <a:rPr lang="de-AT" dirty="0" err="1"/>
            <a:t>optimized</a:t>
          </a:r>
          <a:r>
            <a:rPr lang="de-AT" dirty="0"/>
            <a:t> </a:t>
          </a:r>
          <a:r>
            <a:rPr lang="de-AT" dirty="0" err="1"/>
            <a:t>advertisements</a:t>
          </a:r>
          <a:r>
            <a:rPr lang="de-AT" dirty="0"/>
            <a:t> but </a:t>
          </a:r>
          <a:r>
            <a:rPr lang="de-AT" dirty="0" err="1"/>
            <a:t>for</a:t>
          </a:r>
          <a:r>
            <a:rPr lang="de-AT" dirty="0"/>
            <a:t> </a:t>
          </a:r>
          <a:r>
            <a:rPr lang="de-AT" dirty="0" err="1"/>
            <a:t>the</a:t>
          </a:r>
          <a:r>
            <a:rPr lang="de-AT" dirty="0"/>
            <a:t> </a:t>
          </a:r>
          <a:r>
            <a:rPr lang="de-AT" dirty="0" err="1"/>
            <a:t>advertisers</a:t>
          </a:r>
          <a:r>
            <a:rPr lang="de-AT" dirty="0"/>
            <a:t> also </a:t>
          </a:r>
          <a:endParaRPr lang="en-US" dirty="0"/>
        </a:p>
      </dgm:t>
    </dgm:pt>
    <dgm:pt modelId="{09C974A1-4691-4DCA-A79B-11416D67B987}" type="parTrans" cxnId="{C2F2979C-8713-4333-96E1-D030F29CFA51}">
      <dgm:prSet/>
      <dgm:spPr/>
      <dgm:t>
        <a:bodyPr/>
        <a:lstStyle/>
        <a:p>
          <a:endParaRPr lang="en-US"/>
        </a:p>
      </dgm:t>
    </dgm:pt>
    <dgm:pt modelId="{ACE5D530-31F8-4BDB-8FBD-50673952814A}" type="sibTrans" cxnId="{C2F2979C-8713-4333-96E1-D030F29CFA51}">
      <dgm:prSet/>
      <dgm:spPr/>
      <dgm:t>
        <a:bodyPr/>
        <a:lstStyle/>
        <a:p>
          <a:endParaRPr lang="en-US"/>
        </a:p>
      </dgm:t>
    </dgm:pt>
    <dgm:pt modelId="{14AD57C1-4B73-1F4C-814E-F12302316FE9}" type="pres">
      <dgm:prSet presAssocID="{1452A118-C46D-4B79-87E0-45A72C7156EB}" presName="linear" presStyleCnt="0">
        <dgm:presLayoutVars>
          <dgm:animLvl val="lvl"/>
          <dgm:resizeHandles val="exact"/>
        </dgm:presLayoutVars>
      </dgm:prSet>
      <dgm:spPr/>
    </dgm:pt>
    <dgm:pt modelId="{63F994A3-7C52-6F4E-AAA3-8BC97BFDD845}" type="pres">
      <dgm:prSet presAssocID="{CB96DAC3-9345-410A-9DD4-5B1D0809E1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587BD6-FB9F-7448-ACA7-7D5F152DEEAC}" type="pres">
      <dgm:prSet presAssocID="{CEEA6AA3-CC85-4B6A-9B38-C944C9F23FDA}" presName="spacer" presStyleCnt="0"/>
      <dgm:spPr/>
    </dgm:pt>
    <dgm:pt modelId="{279BA511-ACD6-934A-872A-BDB1AC4ADB09}" type="pres">
      <dgm:prSet presAssocID="{027EE121-7095-4DCF-A599-3FA9177770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15678D7-F651-4841-854A-217E0B877541}" type="pres">
      <dgm:prSet presAssocID="{493C079C-5E54-4830-B08E-2F27B5715622}" presName="spacer" presStyleCnt="0"/>
      <dgm:spPr/>
    </dgm:pt>
    <dgm:pt modelId="{93B36A31-098F-474D-808E-EC1D30145E2F}" type="pres">
      <dgm:prSet presAssocID="{6B66F032-F463-469A-BF38-FEC675A308D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9D4A904-E7C1-8541-BA31-4F37181E4741}" type="presOf" srcId="{1452A118-C46D-4B79-87E0-45A72C7156EB}" destId="{14AD57C1-4B73-1F4C-814E-F12302316FE9}" srcOrd="0" destOrd="0" presId="urn:microsoft.com/office/officeart/2005/8/layout/vList2"/>
    <dgm:cxn modelId="{A7C25F59-24DF-E945-8DCE-2855F4154FB1}" type="presOf" srcId="{027EE121-7095-4DCF-A599-3FA9177770D7}" destId="{279BA511-ACD6-934A-872A-BDB1AC4ADB09}" srcOrd="0" destOrd="0" presId="urn:microsoft.com/office/officeart/2005/8/layout/vList2"/>
    <dgm:cxn modelId="{2B80BB77-EA63-FC4C-B080-73A6B0EBB07F}" type="presOf" srcId="{CB96DAC3-9345-410A-9DD4-5B1D0809E1D6}" destId="{63F994A3-7C52-6F4E-AAA3-8BC97BFDD845}" srcOrd="0" destOrd="0" presId="urn:microsoft.com/office/officeart/2005/8/layout/vList2"/>
    <dgm:cxn modelId="{EDB97B90-0C87-402E-A57C-DAA38B1AFCEA}" srcId="{1452A118-C46D-4B79-87E0-45A72C7156EB}" destId="{027EE121-7095-4DCF-A599-3FA9177770D7}" srcOrd="1" destOrd="0" parTransId="{E3A8514B-499E-434A-99F5-209C45800233}" sibTransId="{493C079C-5E54-4830-B08E-2F27B5715622}"/>
    <dgm:cxn modelId="{C2F2979C-8713-4333-96E1-D030F29CFA51}" srcId="{1452A118-C46D-4B79-87E0-45A72C7156EB}" destId="{6B66F032-F463-469A-BF38-FEC675A308DB}" srcOrd="2" destOrd="0" parTransId="{09C974A1-4691-4DCA-A79B-11416D67B987}" sibTransId="{ACE5D530-31F8-4BDB-8FBD-50673952814A}"/>
    <dgm:cxn modelId="{8318CBB3-9758-2549-A886-DE91FA1AF144}" type="presOf" srcId="{6B66F032-F463-469A-BF38-FEC675A308DB}" destId="{93B36A31-098F-474D-808E-EC1D30145E2F}" srcOrd="0" destOrd="0" presId="urn:microsoft.com/office/officeart/2005/8/layout/vList2"/>
    <dgm:cxn modelId="{EB6BDFDB-EF41-4020-ADF3-C9D9EFE92ECC}" srcId="{1452A118-C46D-4B79-87E0-45A72C7156EB}" destId="{CB96DAC3-9345-410A-9DD4-5B1D0809E1D6}" srcOrd="0" destOrd="0" parTransId="{B279DE09-88A2-4435-B60E-C4E7FA25578E}" sibTransId="{CEEA6AA3-CC85-4B6A-9B38-C944C9F23FDA}"/>
    <dgm:cxn modelId="{BED39341-B031-8241-983F-D3DDBA348A1B}" type="presParOf" srcId="{14AD57C1-4B73-1F4C-814E-F12302316FE9}" destId="{63F994A3-7C52-6F4E-AAA3-8BC97BFDD845}" srcOrd="0" destOrd="0" presId="urn:microsoft.com/office/officeart/2005/8/layout/vList2"/>
    <dgm:cxn modelId="{CA9873D3-7B12-1643-A9F0-39E7AEE6DCD0}" type="presParOf" srcId="{14AD57C1-4B73-1F4C-814E-F12302316FE9}" destId="{73587BD6-FB9F-7448-ACA7-7D5F152DEEAC}" srcOrd="1" destOrd="0" presId="urn:microsoft.com/office/officeart/2005/8/layout/vList2"/>
    <dgm:cxn modelId="{30CF102C-DA29-524C-9E64-42937F3B211F}" type="presParOf" srcId="{14AD57C1-4B73-1F4C-814E-F12302316FE9}" destId="{279BA511-ACD6-934A-872A-BDB1AC4ADB09}" srcOrd="2" destOrd="0" presId="urn:microsoft.com/office/officeart/2005/8/layout/vList2"/>
    <dgm:cxn modelId="{E597E48C-1339-D94E-AD89-A93AC22A5C6B}" type="presParOf" srcId="{14AD57C1-4B73-1F4C-814E-F12302316FE9}" destId="{715678D7-F651-4841-854A-217E0B877541}" srcOrd="3" destOrd="0" presId="urn:microsoft.com/office/officeart/2005/8/layout/vList2"/>
    <dgm:cxn modelId="{AFA56F75-6D20-B14E-A1DD-CF7D7222D8BE}" type="presParOf" srcId="{14AD57C1-4B73-1F4C-814E-F12302316FE9}" destId="{93B36A31-098F-474D-808E-EC1D30145E2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E67EE-2FC5-4105-8F47-6F8D0A769445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D796A-BEEA-4E28-B95F-CF7B017D3AF3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2D44B-E89D-4AE2-8865-20D5D33D3F8D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In </a:t>
          </a:r>
          <a:r>
            <a:rPr lang="de-DE" sz="2200" kern="1200" dirty="0" err="1"/>
            <a:t>the</a:t>
          </a:r>
          <a:r>
            <a:rPr lang="de-DE" sz="2200" kern="1200" dirty="0"/>
            <a:t> </a:t>
          </a:r>
          <a:r>
            <a:rPr lang="de-DE" sz="2200" kern="1200" dirty="0" err="1"/>
            <a:t>beginning</a:t>
          </a:r>
          <a:r>
            <a:rPr lang="de-DE" sz="2200" kern="1200" dirty="0"/>
            <a:t> </a:t>
          </a:r>
          <a:r>
            <a:rPr lang="de-DE" sz="2200" kern="1200" dirty="0" err="1"/>
            <a:t>of</a:t>
          </a:r>
          <a:r>
            <a:rPr lang="de-DE" sz="2200" kern="1200" dirty="0"/>
            <a:t> </a:t>
          </a:r>
          <a:r>
            <a:rPr lang="de-DE" sz="2200" kern="1200" dirty="0" err="1"/>
            <a:t>the</a:t>
          </a:r>
          <a:r>
            <a:rPr lang="de-DE" sz="2200" kern="1200" dirty="0"/>
            <a:t> 20th </a:t>
          </a:r>
          <a:r>
            <a:rPr lang="de-DE" sz="2200" kern="1200" dirty="0" err="1"/>
            <a:t>century</a:t>
          </a:r>
          <a:r>
            <a:rPr lang="de-DE" sz="2200" kern="1200" dirty="0"/>
            <a:t> </a:t>
          </a:r>
          <a:r>
            <a:rPr lang="de-DE" sz="2200" kern="1200" dirty="0" err="1"/>
            <a:t>considered</a:t>
          </a:r>
          <a:r>
            <a:rPr lang="de-DE" sz="2200" kern="1200" dirty="0"/>
            <a:t> </a:t>
          </a:r>
          <a:r>
            <a:rPr lang="de-DE" sz="2200" kern="1200" dirty="0" err="1"/>
            <a:t>as</a:t>
          </a:r>
          <a:r>
            <a:rPr lang="de-DE" sz="2200" kern="1200" dirty="0"/>
            <a:t> an </a:t>
          </a:r>
          <a:r>
            <a:rPr lang="de-DE" sz="2200" kern="1200" dirty="0" err="1"/>
            <a:t>art</a:t>
          </a:r>
          <a:endParaRPr lang="en-US" sz="2200" kern="1200" dirty="0"/>
        </a:p>
      </dsp:txBody>
      <dsp:txXfrm>
        <a:off x="1374223" y="2347"/>
        <a:ext cx="4874176" cy="1189803"/>
      </dsp:txXfrm>
    </dsp:sp>
    <dsp:sp modelId="{2E207F53-1F98-4B74-9EC9-ED6AA5A0F3DF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D6B78-1D23-4A9A-8539-F97D9DEB4D6C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E069F-2A21-444E-98A3-160A259A0D2D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Marketing </a:t>
          </a:r>
          <a:r>
            <a:rPr lang="de-DE" sz="2200" kern="1200" dirty="0" err="1"/>
            <a:t>as</a:t>
          </a:r>
          <a:r>
            <a:rPr lang="de-DE" sz="2200" kern="1200" dirty="0"/>
            <a:t> a </a:t>
          </a:r>
          <a:r>
            <a:rPr lang="de-DE" sz="2200" kern="1200" dirty="0" err="1"/>
            <a:t>science</a:t>
          </a:r>
          <a:r>
            <a:rPr lang="de-DE" sz="2200" kern="1200" dirty="0"/>
            <a:t> </a:t>
          </a:r>
          <a:r>
            <a:rPr lang="de-DE" sz="2200" kern="1200" dirty="0" err="1"/>
            <a:t>from</a:t>
          </a:r>
          <a:r>
            <a:rPr lang="de-DE" sz="2200" kern="1200" dirty="0"/>
            <a:t> </a:t>
          </a:r>
          <a:r>
            <a:rPr lang="de-DE" sz="2200" kern="1200" dirty="0" err="1"/>
            <a:t>the</a:t>
          </a:r>
          <a:r>
            <a:rPr lang="de-DE" sz="2200" kern="1200" dirty="0"/>
            <a:t> 1950s</a:t>
          </a:r>
          <a:endParaRPr lang="en-US" sz="2200" kern="1200" dirty="0"/>
        </a:p>
      </dsp:txBody>
      <dsp:txXfrm>
        <a:off x="1374223" y="1489602"/>
        <a:ext cx="4874176" cy="1189803"/>
      </dsp:txXfrm>
    </dsp:sp>
    <dsp:sp modelId="{FBCBC48C-3D58-4CFF-9474-CEE1DFFD416F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22274-9412-465E-9974-40BF63E41334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FEEF7-DA63-4143-97E0-A7665054373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In </a:t>
          </a:r>
          <a:r>
            <a:rPr lang="de-DE" sz="2200" kern="1200" dirty="0" err="1"/>
            <a:t>the</a:t>
          </a:r>
          <a:r>
            <a:rPr lang="de-DE" sz="2200" kern="1200" dirty="0"/>
            <a:t> 1920s, 4 </a:t>
          </a:r>
          <a:r>
            <a:rPr lang="de-DE" sz="2200" kern="1200" dirty="0" err="1"/>
            <a:t>P‘s</a:t>
          </a:r>
          <a:r>
            <a:rPr lang="de-DE" sz="2200" kern="1200" dirty="0"/>
            <a:t> </a:t>
          </a:r>
          <a:r>
            <a:rPr lang="de-DE" sz="2200" kern="1200" dirty="0" err="1"/>
            <a:t>of</a:t>
          </a:r>
          <a:r>
            <a:rPr lang="de-DE" sz="2200" kern="1200" dirty="0"/>
            <a:t> Marketing Mix </a:t>
          </a:r>
          <a:r>
            <a:rPr lang="de-DE" sz="2200" kern="1200" dirty="0" err="1"/>
            <a:t>introduced</a:t>
          </a:r>
          <a:endParaRPr lang="en-US" sz="2200" kern="1200" dirty="0"/>
        </a:p>
      </dsp:txBody>
      <dsp:txXfrm>
        <a:off x="1374223" y="2976856"/>
        <a:ext cx="4874176" cy="1189803"/>
      </dsp:txXfrm>
    </dsp:sp>
    <dsp:sp modelId="{70CFB74B-30EC-4C76-987D-5EDAAB0E6037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BA384-D2CA-4473-A00D-F9DCAA4FEF4D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826-4F64-4304-ACCC-B96C6A648FCA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Until the 1970s, the market competitors utilized advertisement and branding only</a:t>
          </a:r>
          <a:endParaRPr lang="en-US" sz="2200" kern="1200"/>
        </a:p>
      </dsp:txBody>
      <dsp:txXfrm>
        <a:off x="1374223" y="4464111"/>
        <a:ext cx="4874176" cy="118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18D01-23AB-44DA-882A-F428BCA0DF7E}">
      <dsp:nvSpPr>
        <dsp:cNvPr id="0" name=""/>
        <dsp:cNvSpPr/>
      </dsp:nvSpPr>
      <dsp:spPr>
        <a:xfrm>
          <a:off x="824171" y="1339889"/>
          <a:ext cx="1341562" cy="134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8D96E-1AA5-4EE3-AE4C-08F85A6F306F}">
      <dsp:nvSpPr>
        <dsp:cNvPr id="0" name=""/>
        <dsp:cNvSpPr/>
      </dsp:nvSpPr>
      <dsp:spPr>
        <a:xfrm>
          <a:off x="4328" y="304551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Optimal Marketing Mix </a:t>
          </a:r>
          <a:r>
            <a:rPr lang="de-DE" sz="1200" kern="1200" dirty="0" err="1"/>
            <a:t>for</a:t>
          </a:r>
          <a:r>
            <a:rPr lang="de-DE" sz="1200" kern="1200" dirty="0"/>
            <a:t> </a:t>
          </a:r>
          <a:r>
            <a:rPr lang="de-DE" sz="1200" kern="1200" dirty="0" err="1"/>
            <a:t>the</a:t>
          </a:r>
          <a:r>
            <a:rPr lang="de-DE" sz="1200" kern="1200" dirty="0"/>
            <a:t> </a:t>
          </a:r>
          <a:r>
            <a:rPr lang="de-DE" sz="1200" kern="1200" dirty="0" err="1"/>
            <a:t>company</a:t>
          </a:r>
          <a:r>
            <a:rPr lang="de-DE" sz="1200" kern="1200" dirty="0"/>
            <a:t> </a:t>
          </a:r>
          <a:r>
            <a:rPr lang="de-DE" sz="1200" kern="1200" dirty="0" err="1"/>
            <a:t>decided</a:t>
          </a:r>
          <a:r>
            <a:rPr lang="de-DE" sz="1200" kern="1200" dirty="0"/>
            <a:t> </a:t>
          </a:r>
          <a:r>
            <a:rPr lang="de-DE" sz="1200" kern="1200" dirty="0" err="1"/>
            <a:t>by</a:t>
          </a:r>
          <a:r>
            <a:rPr lang="de-DE" sz="1200" kern="1200" dirty="0"/>
            <a:t> </a:t>
          </a:r>
          <a:r>
            <a:rPr lang="de-DE" sz="1200" kern="1200" dirty="0" err="1"/>
            <a:t>the</a:t>
          </a:r>
          <a:r>
            <a:rPr lang="de-DE" sz="1200" kern="1200" dirty="0"/>
            <a:t> </a:t>
          </a:r>
          <a:r>
            <a:rPr lang="de-DE" sz="1200" kern="1200" dirty="0" err="1"/>
            <a:t>upper</a:t>
          </a:r>
          <a:r>
            <a:rPr lang="de-DE" sz="1200" kern="1200" dirty="0"/>
            <a:t>-management, </a:t>
          </a:r>
          <a:r>
            <a:rPr lang="de-DE" sz="1200" kern="1200" dirty="0" err="1"/>
            <a:t>mostly</a:t>
          </a:r>
          <a:r>
            <a:rPr lang="de-DE" sz="1200" kern="1200" dirty="0"/>
            <a:t> </a:t>
          </a:r>
          <a:r>
            <a:rPr lang="de-DE" sz="1200" kern="1200" dirty="0" err="1"/>
            <a:t>by</a:t>
          </a:r>
          <a:r>
            <a:rPr lang="de-DE" sz="1200" kern="1200" dirty="0"/>
            <a:t> CEO</a:t>
          </a:r>
          <a:endParaRPr lang="en-US" sz="1200" kern="1200" dirty="0"/>
        </a:p>
      </dsp:txBody>
      <dsp:txXfrm>
        <a:off x="4328" y="3045510"/>
        <a:ext cx="2981250" cy="720000"/>
      </dsp:txXfrm>
    </dsp:sp>
    <dsp:sp modelId="{B1AA064A-AC0E-43A7-9012-F681C711B5AE}">
      <dsp:nvSpPr>
        <dsp:cNvPr id="0" name=""/>
        <dsp:cNvSpPr/>
      </dsp:nvSpPr>
      <dsp:spPr>
        <a:xfrm>
          <a:off x="4327140" y="1339889"/>
          <a:ext cx="1341562" cy="134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8BF52-CE0C-42FD-AD07-BD57750FFD43}">
      <dsp:nvSpPr>
        <dsp:cNvPr id="0" name=""/>
        <dsp:cNvSpPr/>
      </dsp:nvSpPr>
      <dsp:spPr>
        <a:xfrm>
          <a:off x="3507296" y="304551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At </a:t>
          </a:r>
          <a:r>
            <a:rPr lang="de-DE" sz="1200" kern="1200" dirty="0" err="1"/>
            <a:t>the</a:t>
          </a:r>
          <a:r>
            <a:rPr lang="de-DE" sz="1200" kern="1200" dirty="0"/>
            <a:t> </a:t>
          </a:r>
          <a:r>
            <a:rPr lang="de-DE" sz="1200" kern="1200" dirty="0" err="1"/>
            <a:t>start</a:t>
          </a:r>
          <a:r>
            <a:rPr lang="de-DE" sz="1200" kern="1200" dirty="0"/>
            <a:t> </a:t>
          </a:r>
          <a:r>
            <a:rPr lang="de-DE" sz="1200" kern="1200" dirty="0" err="1"/>
            <a:t>of</a:t>
          </a:r>
          <a:r>
            <a:rPr lang="de-DE" sz="1200" kern="1200" dirty="0"/>
            <a:t> </a:t>
          </a:r>
          <a:r>
            <a:rPr lang="de-DE" sz="1200" kern="1200" dirty="0" err="1"/>
            <a:t>the</a:t>
          </a:r>
          <a:r>
            <a:rPr lang="de-DE" sz="1200" kern="1200" dirty="0"/>
            <a:t> </a:t>
          </a:r>
          <a:r>
            <a:rPr lang="de-DE" sz="1200" kern="1200" dirty="0" err="1"/>
            <a:t>twentieth</a:t>
          </a:r>
          <a:r>
            <a:rPr lang="de-DE" sz="1200" kern="1200" dirty="0"/>
            <a:t> </a:t>
          </a:r>
          <a:r>
            <a:rPr lang="de-DE" sz="1200" kern="1200" dirty="0" err="1"/>
            <a:t>century</a:t>
          </a:r>
          <a:r>
            <a:rPr lang="de-DE" sz="1200" kern="1200" dirty="0"/>
            <a:t>, additional </a:t>
          </a:r>
          <a:r>
            <a:rPr lang="de-DE" sz="1200" kern="1200" dirty="0" err="1"/>
            <a:t>marketing</a:t>
          </a:r>
          <a:r>
            <a:rPr lang="de-DE" sz="1200" kern="1200" dirty="0"/>
            <a:t> </a:t>
          </a:r>
          <a:r>
            <a:rPr lang="de-DE" sz="1200" kern="1200" dirty="0" err="1"/>
            <a:t>factors</a:t>
          </a:r>
          <a:r>
            <a:rPr lang="de-DE" sz="1200" kern="1200" dirty="0"/>
            <a:t> </a:t>
          </a:r>
          <a:r>
            <a:rPr lang="de-DE" sz="1200" kern="1200" dirty="0" err="1"/>
            <a:t>were</a:t>
          </a:r>
          <a:r>
            <a:rPr lang="de-DE" sz="1200" kern="1200" dirty="0"/>
            <a:t> </a:t>
          </a:r>
          <a:r>
            <a:rPr lang="de-DE" sz="1200" kern="1200" dirty="0" err="1"/>
            <a:t>developed</a:t>
          </a:r>
          <a:r>
            <a:rPr lang="de-DE" sz="1200" kern="1200" dirty="0"/>
            <a:t>: People, Performance, </a:t>
          </a:r>
          <a:r>
            <a:rPr lang="de-DE" sz="1200" kern="1200" dirty="0" err="1"/>
            <a:t>Psychodynamics</a:t>
          </a:r>
          <a:r>
            <a:rPr lang="de-DE" sz="1200" kern="1200" dirty="0"/>
            <a:t>, Pace, </a:t>
          </a:r>
          <a:r>
            <a:rPr lang="de-DE" sz="1200" kern="1200" dirty="0" err="1"/>
            <a:t>and</a:t>
          </a:r>
          <a:r>
            <a:rPr lang="de-DE" sz="1200" kern="1200" dirty="0"/>
            <a:t> </a:t>
          </a:r>
          <a:r>
            <a:rPr lang="de-DE" sz="1200" kern="1200" dirty="0" err="1"/>
            <a:t>Packaging</a:t>
          </a:r>
          <a:endParaRPr lang="en-US" sz="1200" kern="1200" dirty="0"/>
        </a:p>
      </dsp:txBody>
      <dsp:txXfrm>
        <a:off x="3507296" y="3045510"/>
        <a:ext cx="2981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F810-B1FB-4166-865E-598337525C1D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2D11EE-D615-4969-823E-A6A433B89628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F825-1E26-4AD7-9247-C2EA6AC53CD1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Utilized from the 1970s</a:t>
          </a:r>
          <a:endParaRPr lang="en-US" sz="1900" kern="1200"/>
        </a:p>
      </dsp:txBody>
      <dsp:txXfrm>
        <a:off x="1087129" y="4418"/>
        <a:ext cx="5161270" cy="941237"/>
      </dsp:txXfrm>
    </dsp:sp>
    <dsp:sp modelId="{DC7A6CB3-1310-48D0-BFBF-11F5E803895D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E93A6-FB1A-4108-81BA-111E7C81A321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7A922-B9E7-4C59-9136-AB7C7833692C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Lowest risk when compared to other marketing alternatives</a:t>
          </a:r>
          <a:endParaRPr lang="en-US" sz="1900" kern="1200"/>
        </a:p>
      </dsp:txBody>
      <dsp:txXfrm>
        <a:off x="1087129" y="1180965"/>
        <a:ext cx="5161270" cy="941237"/>
      </dsp:txXfrm>
    </dsp:sp>
    <dsp:sp modelId="{8C8F67BE-56C6-4CD0-B416-D032133BD134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AB1C2-6710-4B6C-B446-B4A6DA3FE2EB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6E974-B846-40DC-8A8E-B0EC14BAA6D3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Especially important for the service-providing companies</a:t>
          </a:r>
          <a:endParaRPr lang="en-US" sz="1900" kern="1200"/>
        </a:p>
      </dsp:txBody>
      <dsp:txXfrm>
        <a:off x="1087129" y="2357512"/>
        <a:ext cx="5161270" cy="941237"/>
      </dsp:txXfrm>
    </dsp:sp>
    <dsp:sp modelId="{4898DF65-3DD9-4DA1-A305-77F42CCE0221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A816D-205A-4B4D-A446-761C49E89B2F}">
      <dsp:nvSpPr>
        <dsp:cNvPr id="0" name=""/>
        <dsp:cNvSpPr/>
      </dsp:nvSpPr>
      <dsp:spPr>
        <a:xfrm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1E620-5EAC-4C3A-8632-FCF1AF2D2650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/>
            <a:t>Consumers</a:t>
          </a:r>
          <a:r>
            <a:rPr lang="de-DE" sz="1900" kern="1200" dirty="0"/>
            <a:t> </a:t>
          </a:r>
          <a:r>
            <a:rPr lang="de-DE" sz="1900" kern="1200" dirty="0" err="1"/>
            <a:t>relate</a:t>
          </a:r>
          <a:r>
            <a:rPr lang="de-DE" sz="1900" kern="1200" dirty="0"/>
            <a:t> </a:t>
          </a:r>
          <a:r>
            <a:rPr lang="de-DE" sz="1900" kern="1200" dirty="0" err="1"/>
            <a:t>branded</a:t>
          </a:r>
          <a:r>
            <a:rPr lang="de-DE" sz="1900" kern="1200" dirty="0"/>
            <a:t> </a:t>
          </a:r>
          <a:r>
            <a:rPr lang="de-DE" sz="1900" kern="1200" dirty="0" err="1"/>
            <a:t>products</a:t>
          </a:r>
          <a:r>
            <a:rPr lang="de-DE" sz="1900" kern="1200" dirty="0"/>
            <a:t> </a:t>
          </a:r>
          <a:r>
            <a:rPr lang="de-DE" sz="1900" kern="1200" dirty="0" err="1"/>
            <a:t>with</a:t>
          </a:r>
          <a:r>
            <a:rPr lang="de-DE" sz="1900" kern="1200" dirty="0"/>
            <a:t> </a:t>
          </a:r>
          <a:r>
            <a:rPr lang="de-DE" sz="1900" kern="1200" dirty="0" err="1"/>
            <a:t>higher</a:t>
          </a:r>
          <a:r>
            <a:rPr lang="de-DE" sz="1900" kern="1200" dirty="0"/>
            <a:t> </a:t>
          </a:r>
          <a:r>
            <a:rPr lang="de-AT" sz="1900" kern="1200" dirty="0" err="1"/>
            <a:t>exclusivity</a:t>
          </a:r>
          <a:r>
            <a:rPr lang="de-AT" sz="1900" kern="1200" dirty="0"/>
            <a:t>, </a:t>
          </a:r>
          <a:r>
            <a:rPr lang="de-AT" sz="1900" kern="1200" dirty="0" err="1"/>
            <a:t>and</a:t>
          </a:r>
          <a:r>
            <a:rPr lang="de-AT" sz="1900" kern="1200" dirty="0"/>
            <a:t> </a:t>
          </a:r>
          <a:r>
            <a:rPr lang="de-AT" sz="1900" kern="1200" dirty="0" err="1"/>
            <a:t>with</a:t>
          </a:r>
          <a:r>
            <a:rPr lang="de-AT" sz="1900" kern="1200" dirty="0"/>
            <a:t> </a:t>
          </a:r>
          <a:r>
            <a:rPr lang="de-AT" sz="1900" kern="1200" dirty="0" err="1"/>
            <a:t>consistent</a:t>
          </a:r>
          <a:r>
            <a:rPr lang="de-AT" sz="1900" kern="1200" dirty="0"/>
            <a:t> </a:t>
          </a:r>
          <a:r>
            <a:rPr lang="de-AT" sz="1900" kern="1200" dirty="0" err="1"/>
            <a:t>performance</a:t>
          </a:r>
          <a:endParaRPr lang="en-US" sz="1900" kern="1200" dirty="0"/>
        </a:p>
      </dsp:txBody>
      <dsp:txXfrm>
        <a:off x="1087129" y="3534059"/>
        <a:ext cx="5161270" cy="941237"/>
      </dsp:txXfrm>
    </dsp:sp>
    <dsp:sp modelId="{19ECA5A6-CF61-4EBC-86EF-D88F02D13604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6337F-EDDE-4987-A272-115F866B59B6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8EDF3-D601-4D1C-8D9A-DAF6E9178F8F}">
      <dsp:nvSpPr>
        <dsp:cNvPr id="0" name=""/>
        <dsp:cNvSpPr/>
      </dsp:nvSpPr>
      <dsp:spPr>
        <a:xfrm>
          <a:off x="1087129" y="4710606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Companies </a:t>
          </a:r>
          <a:r>
            <a:rPr lang="de-DE" sz="1900" kern="1200" dirty="0" err="1"/>
            <a:t>should</a:t>
          </a:r>
          <a:r>
            <a:rPr lang="de-DE" sz="1900" kern="1200" dirty="0"/>
            <a:t> </a:t>
          </a:r>
          <a:r>
            <a:rPr lang="de-DE" sz="1900" kern="1200" dirty="0" err="1"/>
            <a:t>invest</a:t>
          </a:r>
          <a:r>
            <a:rPr lang="de-DE" sz="1900" kern="1200" dirty="0"/>
            <a:t> in </a:t>
          </a:r>
          <a:r>
            <a:rPr lang="de-DE" sz="1900" kern="1200" dirty="0" err="1"/>
            <a:t>product</a:t>
          </a:r>
          <a:r>
            <a:rPr lang="de-DE" sz="1900" kern="1200" dirty="0"/>
            <a:t> </a:t>
          </a:r>
          <a:r>
            <a:rPr lang="de-DE" sz="1900" kern="1200" dirty="0" err="1"/>
            <a:t>branding</a:t>
          </a:r>
          <a:r>
            <a:rPr lang="de-DE" sz="1900" kern="1200" dirty="0"/>
            <a:t> </a:t>
          </a:r>
          <a:r>
            <a:rPr lang="de-DE" sz="1900" kern="1200" dirty="0" err="1"/>
            <a:t>to</a:t>
          </a:r>
          <a:r>
            <a:rPr lang="de-DE" sz="1900" kern="1200" dirty="0"/>
            <a:t> </a:t>
          </a:r>
          <a:r>
            <a:rPr lang="de-DE" sz="1900" kern="1200" dirty="0" err="1"/>
            <a:t>improve</a:t>
          </a:r>
          <a:r>
            <a:rPr lang="de-DE" sz="1900" kern="1200" dirty="0"/>
            <a:t> </a:t>
          </a:r>
          <a:r>
            <a:rPr lang="de-DE" sz="1900" kern="1200" dirty="0" err="1"/>
            <a:t>company‘s</a:t>
          </a:r>
          <a:r>
            <a:rPr lang="de-DE" sz="1900" kern="1200" dirty="0"/>
            <a:t> </a:t>
          </a:r>
          <a:r>
            <a:rPr lang="de-DE" sz="1900" kern="1200" dirty="0" err="1"/>
            <a:t>image</a:t>
          </a:r>
          <a:endParaRPr lang="en-US" sz="1900" kern="1200" dirty="0"/>
        </a:p>
      </dsp:txBody>
      <dsp:txXfrm>
        <a:off x="1087129" y="4710606"/>
        <a:ext cx="5161270" cy="9412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44301-9DD8-4103-BBA4-013D8EB1B12A}">
      <dsp:nvSpPr>
        <dsp:cNvPr id="0" name=""/>
        <dsp:cNvSpPr/>
      </dsp:nvSpPr>
      <dsp:spPr>
        <a:xfrm>
          <a:off x="0" y="690"/>
          <a:ext cx="6248400" cy="16156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C32629-CA9B-4B44-B5FE-2EC987DD6D35}">
      <dsp:nvSpPr>
        <dsp:cNvPr id="0" name=""/>
        <dsp:cNvSpPr/>
      </dsp:nvSpPr>
      <dsp:spPr>
        <a:xfrm>
          <a:off x="488743" y="364218"/>
          <a:ext cx="888624" cy="8886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FE176-11CF-44EF-B3E3-390A57C447BF}">
      <dsp:nvSpPr>
        <dsp:cNvPr id="0" name=""/>
        <dsp:cNvSpPr/>
      </dsp:nvSpPr>
      <dsp:spPr>
        <a:xfrm>
          <a:off x="1866111" y="690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Both have significant influence on the price</a:t>
          </a:r>
          <a:endParaRPr lang="en-US" sz="2100" kern="1200"/>
        </a:p>
      </dsp:txBody>
      <dsp:txXfrm>
        <a:off x="1866111" y="690"/>
        <a:ext cx="4382288" cy="1615680"/>
      </dsp:txXfrm>
    </dsp:sp>
    <dsp:sp modelId="{4001893B-08A3-48CB-8D02-87327852D277}">
      <dsp:nvSpPr>
        <dsp:cNvPr id="0" name=""/>
        <dsp:cNvSpPr/>
      </dsp:nvSpPr>
      <dsp:spPr>
        <a:xfrm>
          <a:off x="0" y="2020291"/>
          <a:ext cx="6248400" cy="16156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109BE-7D8B-472A-9648-8EE6F299F067}">
      <dsp:nvSpPr>
        <dsp:cNvPr id="0" name=""/>
        <dsp:cNvSpPr/>
      </dsp:nvSpPr>
      <dsp:spPr>
        <a:xfrm>
          <a:off x="488743" y="2383819"/>
          <a:ext cx="888624" cy="8886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A4B5E-267D-4199-A291-AA7A0B684D92}">
      <dsp:nvSpPr>
        <dsp:cNvPr id="0" name=""/>
        <dsp:cNvSpPr/>
      </dsp:nvSpPr>
      <dsp:spPr>
        <a:xfrm>
          <a:off x="1866111" y="20202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 err="1"/>
            <a:t>Consumers</a:t>
          </a:r>
          <a:r>
            <a:rPr lang="de-AT" sz="2100" kern="1200" dirty="0"/>
            <a:t>' </a:t>
          </a:r>
          <a:r>
            <a:rPr lang="de-AT" sz="2100" kern="1200" dirty="0" err="1"/>
            <a:t>willingness</a:t>
          </a:r>
          <a:r>
            <a:rPr lang="de-AT" sz="2100" kern="1200" dirty="0"/>
            <a:t> </a:t>
          </a:r>
          <a:r>
            <a:rPr lang="de-AT" sz="2100" kern="1200" dirty="0" err="1"/>
            <a:t>to</a:t>
          </a:r>
          <a:r>
            <a:rPr lang="de-AT" sz="2100" kern="1200" dirty="0"/>
            <a:t> </a:t>
          </a:r>
          <a:r>
            <a:rPr lang="de-AT" sz="2100" kern="1200" dirty="0" err="1"/>
            <a:t>pay</a:t>
          </a:r>
          <a:r>
            <a:rPr lang="de-AT" sz="2100" kern="1200" dirty="0"/>
            <a:t> at </a:t>
          </a:r>
          <a:r>
            <a:rPr lang="de-AT" sz="2100" kern="1200" dirty="0" err="1"/>
            <a:t>the</a:t>
          </a:r>
          <a:r>
            <a:rPr lang="de-AT" sz="2100" kern="1200" dirty="0"/>
            <a:t> </a:t>
          </a:r>
          <a:r>
            <a:rPr lang="de-AT" sz="2100" kern="1200" dirty="0" err="1"/>
            <a:t>moment</a:t>
          </a:r>
          <a:r>
            <a:rPr lang="de-AT" sz="2100" kern="1200" dirty="0"/>
            <a:t> </a:t>
          </a:r>
          <a:r>
            <a:rPr lang="de-AT" sz="2100" kern="1200" dirty="0" err="1"/>
            <a:t>of</a:t>
          </a:r>
          <a:r>
            <a:rPr lang="de-AT" sz="2100" kern="1200" dirty="0"/>
            <a:t> </a:t>
          </a:r>
          <a:r>
            <a:rPr lang="de-AT" sz="2100" kern="1200" dirty="0" err="1"/>
            <a:t>purchase</a:t>
          </a:r>
          <a:r>
            <a:rPr lang="de-AT" sz="2100" kern="1200" dirty="0"/>
            <a:t> </a:t>
          </a:r>
          <a:r>
            <a:rPr lang="de-AT" sz="2100" kern="1200" dirty="0" err="1"/>
            <a:t>can</a:t>
          </a:r>
          <a:r>
            <a:rPr lang="de-AT" sz="2100" kern="1200" dirty="0"/>
            <a:t> </a:t>
          </a:r>
          <a:r>
            <a:rPr lang="de-AT" sz="2100" kern="1200" dirty="0" err="1"/>
            <a:t>be</a:t>
          </a:r>
          <a:r>
            <a:rPr lang="de-AT" sz="2100" kern="1200" dirty="0"/>
            <a:t> </a:t>
          </a:r>
          <a:r>
            <a:rPr lang="de-AT" sz="2100" kern="1200" dirty="0" err="1"/>
            <a:t>higher</a:t>
          </a:r>
          <a:r>
            <a:rPr lang="de-AT" sz="2100" kern="1200" dirty="0"/>
            <a:t> due </a:t>
          </a:r>
          <a:r>
            <a:rPr lang="de-AT" sz="2100" kern="1200" dirty="0" err="1"/>
            <a:t>to</a:t>
          </a:r>
          <a:r>
            <a:rPr lang="de-AT" sz="2100" kern="1200" dirty="0"/>
            <a:t> </a:t>
          </a:r>
          <a:r>
            <a:rPr lang="de-AT" sz="2100" kern="1200" dirty="0" err="1"/>
            <a:t>product</a:t>
          </a:r>
          <a:r>
            <a:rPr lang="de-AT" sz="2100" kern="1200" dirty="0"/>
            <a:t> </a:t>
          </a:r>
          <a:r>
            <a:rPr lang="de-AT" sz="2100" kern="1200" dirty="0" err="1"/>
            <a:t>placement</a:t>
          </a:r>
          <a:r>
            <a:rPr lang="de-AT" sz="2100" kern="1200" dirty="0"/>
            <a:t> </a:t>
          </a:r>
          <a:r>
            <a:rPr lang="de-AT" sz="2100" kern="1200" dirty="0" err="1"/>
            <a:t>and</a:t>
          </a:r>
          <a:r>
            <a:rPr lang="de-AT" sz="2100" kern="1200" dirty="0"/>
            <a:t> </a:t>
          </a:r>
          <a:r>
            <a:rPr lang="de-AT" sz="2100" kern="1200" dirty="0" err="1"/>
            <a:t>product</a:t>
          </a:r>
          <a:r>
            <a:rPr lang="de-AT" sz="2100" kern="1200" dirty="0"/>
            <a:t> </a:t>
          </a:r>
          <a:r>
            <a:rPr lang="de-AT" sz="2100" kern="1200" dirty="0" err="1"/>
            <a:t>packaging</a:t>
          </a:r>
          <a:endParaRPr lang="en-US" sz="2100" kern="1200" dirty="0"/>
        </a:p>
      </dsp:txBody>
      <dsp:txXfrm>
        <a:off x="1866111" y="2020291"/>
        <a:ext cx="4382288" cy="1615680"/>
      </dsp:txXfrm>
    </dsp:sp>
    <dsp:sp modelId="{FB0325A0-5AEA-4012-B547-DE518ED8B8DD}">
      <dsp:nvSpPr>
        <dsp:cNvPr id="0" name=""/>
        <dsp:cNvSpPr/>
      </dsp:nvSpPr>
      <dsp:spPr>
        <a:xfrm>
          <a:off x="0" y="4039891"/>
          <a:ext cx="6248400" cy="16156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B46DE-A6B9-48AB-950E-66F02487B22A}">
      <dsp:nvSpPr>
        <dsp:cNvPr id="0" name=""/>
        <dsp:cNvSpPr/>
      </dsp:nvSpPr>
      <dsp:spPr>
        <a:xfrm>
          <a:off x="488743" y="4403420"/>
          <a:ext cx="888624" cy="8886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EE1F3-EEC6-4414-9695-8986BB43A8EA}">
      <dsp:nvSpPr>
        <dsp:cNvPr id="0" name=""/>
        <dsp:cNvSpPr/>
      </dsp:nvSpPr>
      <dsp:spPr>
        <a:xfrm>
          <a:off x="1866111" y="40398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/>
            <a:t>Information </a:t>
          </a:r>
          <a:r>
            <a:rPr lang="de-AT" sz="2100" kern="1200" dirty="0" err="1"/>
            <a:t>technology</a:t>
          </a:r>
          <a:r>
            <a:rPr lang="de-AT" sz="2100" kern="1200" dirty="0"/>
            <a:t> </a:t>
          </a:r>
          <a:r>
            <a:rPr lang="de-AT" sz="2100" kern="1200" dirty="0" err="1"/>
            <a:t>advancement</a:t>
          </a:r>
          <a:r>
            <a:rPr lang="de-AT" sz="2100" kern="1200" dirty="0"/>
            <a:t> </a:t>
          </a:r>
          <a:r>
            <a:rPr lang="de-AT" sz="2100" kern="1200" dirty="0" err="1"/>
            <a:t>enabled</a:t>
          </a:r>
          <a:r>
            <a:rPr lang="de-AT" sz="2100" kern="1200" dirty="0"/>
            <a:t> </a:t>
          </a:r>
          <a:r>
            <a:rPr lang="de-AT" sz="2100" kern="1200" dirty="0" err="1"/>
            <a:t>for</a:t>
          </a:r>
          <a:r>
            <a:rPr lang="de-AT" sz="2100" kern="1200" dirty="0"/>
            <a:t> RFID </a:t>
          </a:r>
          <a:r>
            <a:rPr lang="de-AT" sz="2100" kern="1200" dirty="0" err="1"/>
            <a:t>chips</a:t>
          </a:r>
          <a:r>
            <a:rPr lang="de-AT" sz="2100" kern="1200" dirty="0"/>
            <a:t>, </a:t>
          </a:r>
          <a:r>
            <a:rPr lang="de-AT" sz="2100" kern="1200" dirty="0" err="1"/>
            <a:t>thus</a:t>
          </a:r>
          <a:r>
            <a:rPr lang="de-AT" sz="2100" kern="1200" dirty="0"/>
            <a:t> </a:t>
          </a:r>
          <a:r>
            <a:rPr lang="de-AT" sz="2100" kern="1200" dirty="0" err="1"/>
            <a:t>lowering</a:t>
          </a:r>
          <a:r>
            <a:rPr lang="de-AT" sz="2100" kern="1200" dirty="0"/>
            <a:t> </a:t>
          </a:r>
          <a:r>
            <a:rPr lang="de-AT" sz="2100" kern="1200" dirty="0" err="1"/>
            <a:t>the</a:t>
          </a:r>
          <a:r>
            <a:rPr lang="de-AT" sz="2100" kern="1200" dirty="0"/>
            <a:t> </a:t>
          </a:r>
          <a:r>
            <a:rPr lang="de-AT" sz="2100" kern="1200" dirty="0" err="1"/>
            <a:t>production</a:t>
          </a:r>
          <a:r>
            <a:rPr lang="de-AT" sz="2100" kern="1200" dirty="0"/>
            <a:t>, </a:t>
          </a:r>
          <a:r>
            <a:rPr lang="de-AT" sz="2100" kern="1200" dirty="0" err="1"/>
            <a:t>distribution</a:t>
          </a:r>
          <a:r>
            <a:rPr lang="de-AT" sz="2100" kern="1200" dirty="0"/>
            <a:t>, </a:t>
          </a:r>
          <a:r>
            <a:rPr lang="de-AT" sz="2100" kern="1200" dirty="0" err="1"/>
            <a:t>and</a:t>
          </a:r>
          <a:r>
            <a:rPr lang="de-AT" sz="2100" kern="1200" dirty="0"/>
            <a:t> </a:t>
          </a:r>
          <a:r>
            <a:rPr lang="de-AT" sz="2100" kern="1200" dirty="0" err="1"/>
            <a:t>storage</a:t>
          </a:r>
          <a:r>
            <a:rPr lang="de-AT" sz="2100" kern="1200" dirty="0"/>
            <a:t> </a:t>
          </a:r>
          <a:r>
            <a:rPr lang="de-AT" sz="2100" kern="1200" dirty="0" err="1"/>
            <a:t>costs</a:t>
          </a:r>
          <a:endParaRPr lang="en-US" sz="2100" kern="1200" dirty="0"/>
        </a:p>
      </dsp:txBody>
      <dsp:txXfrm>
        <a:off x="1866111" y="4039891"/>
        <a:ext cx="4382288" cy="1615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C2814-9158-4AD1-9718-5196B872B92F}">
      <dsp:nvSpPr>
        <dsp:cNvPr id="0" name=""/>
        <dsp:cNvSpPr/>
      </dsp:nvSpPr>
      <dsp:spPr>
        <a:xfrm>
          <a:off x="0" y="4606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37416-0DAA-4B0A-9071-4940F397C442}">
      <dsp:nvSpPr>
        <dsp:cNvPr id="0" name=""/>
        <dsp:cNvSpPr/>
      </dsp:nvSpPr>
      <dsp:spPr>
        <a:xfrm>
          <a:off x="296829" y="225389"/>
          <a:ext cx="539690" cy="539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33D63-742C-4524-833F-11EAE6193775}">
      <dsp:nvSpPr>
        <dsp:cNvPr id="0" name=""/>
        <dsp:cNvSpPr/>
      </dsp:nvSpPr>
      <dsp:spPr>
        <a:xfrm>
          <a:off x="1133349" y="4606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 err="1"/>
            <a:t>Cost-based</a:t>
          </a:r>
          <a:r>
            <a:rPr lang="de-AT" sz="1600" kern="1200" dirty="0"/>
            <a:t> </a:t>
          </a:r>
          <a:r>
            <a:rPr lang="de-AT" sz="1600" kern="1200" dirty="0" err="1"/>
            <a:t>pricing</a:t>
          </a:r>
          <a:r>
            <a:rPr lang="de-AT" sz="1600" kern="1200" dirty="0"/>
            <a:t> </a:t>
          </a:r>
          <a:r>
            <a:rPr lang="de-AT" sz="1600" kern="1200" dirty="0" err="1"/>
            <a:t>is</a:t>
          </a:r>
          <a:r>
            <a:rPr lang="de-AT" sz="1600" kern="1200" dirty="0"/>
            <a:t> </a:t>
          </a:r>
          <a:r>
            <a:rPr lang="de-AT" sz="1600" kern="1200" dirty="0" err="1"/>
            <a:t>aimed</a:t>
          </a:r>
          <a:r>
            <a:rPr lang="de-AT" sz="1600" kern="1200" dirty="0"/>
            <a:t> </a:t>
          </a:r>
          <a:r>
            <a:rPr lang="de-AT" sz="1600" kern="1200" dirty="0" err="1"/>
            <a:t>towards</a:t>
          </a:r>
          <a:r>
            <a:rPr lang="de-AT" sz="1600" kern="1200" dirty="0"/>
            <a:t> </a:t>
          </a:r>
          <a:r>
            <a:rPr lang="de-AT" sz="1600" kern="1200" dirty="0" err="1"/>
            <a:t>covering</a:t>
          </a:r>
          <a:r>
            <a:rPr lang="de-AT" sz="1600" kern="1200" dirty="0"/>
            <a:t> </a:t>
          </a:r>
          <a:r>
            <a:rPr lang="de-AT" sz="1600" kern="1200" dirty="0" err="1"/>
            <a:t>the</a:t>
          </a:r>
          <a:r>
            <a:rPr lang="de-AT" sz="1600" kern="1200" dirty="0"/>
            <a:t> total </a:t>
          </a:r>
          <a:r>
            <a:rPr lang="de-AT" sz="1600" kern="1200" dirty="0" err="1"/>
            <a:t>product</a:t>
          </a:r>
          <a:r>
            <a:rPr lang="de-AT" sz="1600" kern="1200" dirty="0"/>
            <a:t> </a:t>
          </a:r>
          <a:r>
            <a:rPr lang="de-AT" sz="1600" kern="1200" dirty="0" err="1"/>
            <a:t>cost</a:t>
          </a:r>
          <a:r>
            <a:rPr lang="de-AT" sz="1600" kern="1200" dirty="0"/>
            <a:t> </a:t>
          </a:r>
          <a:r>
            <a:rPr lang="de-AT" sz="1600" kern="1200" dirty="0" err="1"/>
            <a:t>and</a:t>
          </a:r>
          <a:r>
            <a:rPr lang="de-AT" sz="1600" kern="1200" dirty="0"/>
            <a:t> </a:t>
          </a:r>
          <a:r>
            <a:rPr lang="de-AT" sz="1600" kern="1200" dirty="0" err="1"/>
            <a:t>towards</a:t>
          </a:r>
          <a:r>
            <a:rPr lang="de-AT" sz="1600" kern="1200" dirty="0"/>
            <a:t> </a:t>
          </a:r>
          <a:r>
            <a:rPr lang="de-AT" sz="1600" kern="1200" dirty="0" err="1"/>
            <a:t>achieving</a:t>
          </a:r>
          <a:r>
            <a:rPr lang="de-AT" sz="1600" kern="1200" dirty="0"/>
            <a:t> a substantial </a:t>
          </a:r>
          <a:r>
            <a:rPr lang="de-AT" sz="1600" kern="1200" dirty="0" err="1"/>
            <a:t>profit</a:t>
          </a:r>
          <a:r>
            <a:rPr lang="de-AT" sz="1600" kern="1200" dirty="0"/>
            <a:t> </a:t>
          </a:r>
          <a:r>
            <a:rPr lang="de-AT" sz="1600" kern="1200" dirty="0" err="1"/>
            <a:t>margin</a:t>
          </a:r>
          <a:r>
            <a:rPr lang="de-AT" sz="1600" kern="1200" dirty="0"/>
            <a:t> </a:t>
          </a:r>
          <a:endParaRPr lang="en-US" sz="1600" kern="1200" dirty="0"/>
        </a:p>
      </dsp:txBody>
      <dsp:txXfrm>
        <a:off x="1133349" y="4606"/>
        <a:ext cx="5455341" cy="981254"/>
      </dsp:txXfrm>
    </dsp:sp>
    <dsp:sp modelId="{3D084CA6-30F9-4C46-81BA-09F647924245}">
      <dsp:nvSpPr>
        <dsp:cNvPr id="0" name=""/>
        <dsp:cNvSpPr/>
      </dsp:nvSpPr>
      <dsp:spPr>
        <a:xfrm>
          <a:off x="0" y="1231175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6CE1B-57E3-4D91-AE8E-3A848C5C6A55}">
      <dsp:nvSpPr>
        <dsp:cNvPr id="0" name=""/>
        <dsp:cNvSpPr/>
      </dsp:nvSpPr>
      <dsp:spPr>
        <a:xfrm>
          <a:off x="296829" y="1451957"/>
          <a:ext cx="539690" cy="539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3D376-06A9-4A76-A528-EA6BA3A5C986}">
      <dsp:nvSpPr>
        <dsp:cNvPr id="0" name=""/>
        <dsp:cNvSpPr/>
      </dsp:nvSpPr>
      <dsp:spPr>
        <a:xfrm>
          <a:off x="1133349" y="1231175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Even </a:t>
          </a:r>
          <a:r>
            <a:rPr lang="de-AT" sz="1600" kern="1200" dirty="0" err="1"/>
            <a:t>though</a:t>
          </a:r>
          <a:r>
            <a:rPr lang="de-AT" sz="1600" kern="1200" dirty="0"/>
            <a:t> </a:t>
          </a:r>
          <a:r>
            <a:rPr lang="de-AT" sz="1600" kern="1200" dirty="0" err="1"/>
            <a:t>it</a:t>
          </a:r>
          <a:r>
            <a:rPr lang="de-AT" sz="1600" kern="1200" dirty="0"/>
            <a:t> </a:t>
          </a:r>
          <a:r>
            <a:rPr lang="de-AT" sz="1600" kern="1200" dirty="0" err="1"/>
            <a:t>achieves</a:t>
          </a:r>
          <a:r>
            <a:rPr lang="de-AT" sz="1600" kern="1200" dirty="0"/>
            <a:t> </a:t>
          </a:r>
          <a:r>
            <a:rPr lang="de-AT" sz="1600" kern="1200" dirty="0" err="1"/>
            <a:t>the</a:t>
          </a:r>
          <a:r>
            <a:rPr lang="de-AT" sz="1600" kern="1200" dirty="0"/>
            <a:t> </a:t>
          </a:r>
          <a:r>
            <a:rPr lang="de-AT" sz="1600" kern="1200" dirty="0" err="1"/>
            <a:t>smaller</a:t>
          </a:r>
          <a:r>
            <a:rPr lang="de-AT" sz="1600" kern="1200" dirty="0"/>
            <a:t> </a:t>
          </a:r>
          <a:r>
            <a:rPr lang="de-AT" sz="1600" kern="1200" dirty="0" err="1"/>
            <a:t>profit</a:t>
          </a:r>
          <a:r>
            <a:rPr lang="de-AT" sz="1600" kern="1200" dirty="0"/>
            <a:t> </a:t>
          </a:r>
          <a:r>
            <a:rPr lang="de-AT" sz="1600" kern="1200" dirty="0" err="1"/>
            <a:t>margins</a:t>
          </a:r>
          <a:r>
            <a:rPr lang="de-AT" sz="1600" kern="1200" dirty="0"/>
            <a:t>, larger total </a:t>
          </a:r>
          <a:r>
            <a:rPr lang="de-AT" sz="1600" kern="1200" dirty="0" err="1"/>
            <a:t>revenue</a:t>
          </a:r>
          <a:endParaRPr lang="en-US" sz="1600" kern="1200" dirty="0"/>
        </a:p>
      </dsp:txBody>
      <dsp:txXfrm>
        <a:off x="1133349" y="1231175"/>
        <a:ext cx="5455341" cy="981254"/>
      </dsp:txXfrm>
    </dsp:sp>
    <dsp:sp modelId="{4FB301BC-5522-490C-9539-F5CE58CE8927}">
      <dsp:nvSpPr>
        <dsp:cNvPr id="0" name=""/>
        <dsp:cNvSpPr/>
      </dsp:nvSpPr>
      <dsp:spPr>
        <a:xfrm>
          <a:off x="0" y="2457744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22C53-968C-4BC6-ACA2-E6488BC31C11}">
      <dsp:nvSpPr>
        <dsp:cNvPr id="0" name=""/>
        <dsp:cNvSpPr/>
      </dsp:nvSpPr>
      <dsp:spPr>
        <a:xfrm>
          <a:off x="296829" y="2678526"/>
          <a:ext cx="539690" cy="539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04F49-C0C2-423A-B6B5-5B678A0C0649}">
      <dsp:nvSpPr>
        <dsp:cNvPr id="0" name=""/>
        <dsp:cNvSpPr/>
      </dsp:nvSpPr>
      <dsp:spPr>
        <a:xfrm>
          <a:off x="1133349" y="2457744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The </a:t>
          </a:r>
          <a:r>
            <a:rPr lang="de-AT" sz="1600" kern="1200" dirty="0" err="1"/>
            <a:t>companies</a:t>
          </a:r>
          <a:r>
            <a:rPr lang="de-AT" sz="1600" kern="1200" dirty="0"/>
            <a:t> </a:t>
          </a:r>
          <a:r>
            <a:rPr lang="de-AT" sz="1600" kern="1200" dirty="0" err="1"/>
            <a:t>utilizing</a:t>
          </a:r>
          <a:r>
            <a:rPr lang="de-AT" sz="1600" kern="1200" dirty="0"/>
            <a:t> </a:t>
          </a:r>
          <a:r>
            <a:rPr lang="de-AT" sz="1600" kern="1200" dirty="0" err="1"/>
            <a:t>the</a:t>
          </a:r>
          <a:r>
            <a:rPr lang="de-AT" sz="1600" kern="1200" dirty="0"/>
            <a:t> </a:t>
          </a:r>
          <a:r>
            <a:rPr lang="de-AT" sz="1600" kern="1200" dirty="0" err="1"/>
            <a:t>cost-based</a:t>
          </a:r>
          <a:r>
            <a:rPr lang="de-AT" sz="1600" kern="1200" dirty="0"/>
            <a:t> </a:t>
          </a:r>
          <a:r>
            <a:rPr lang="de-AT" sz="1600" kern="1200" dirty="0" err="1"/>
            <a:t>pricing</a:t>
          </a:r>
          <a:r>
            <a:rPr lang="de-AT" sz="1600" kern="1200" dirty="0"/>
            <a:t> </a:t>
          </a:r>
          <a:r>
            <a:rPr lang="de-AT" sz="1600" kern="1200" dirty="0" err="1"/>
            <a:t>strategy</a:t>
          </a:r>
          <a:r>
            <a:rPr lang="de-AT" sz="1600" kern="1200" dirty="0"/>
            <a:t> </a:t>
          </a:r>
          <a:r>
            <a:rPr lang="de-AT" sz="1600" kern="1200" dirty="0" err="1"/>
            <a:t>have</a:t>
          </a:r>
          <a:r>
            <a:rPr lang="de-AT" sz="1600" kern="1200" dirty="0"/>
            <a:t> </a:t>
          </a:r>
          <a:r>
            <a:rPr lang="de-AT" sz="1600" kern="1200" dirty="0" err="1"/>
            <a:t>to</a:t>
          </a:r>
          <a:r>
            <a:rPr lang="de-AT" sz="1600" kern="1200" dirty="0"/>
            <a:t> </a:t>
          </a:r>
          <a:r>
            <a:rPr lang="de-AT" sz="1600" kern="1200" dirty="0" err="1"/>
            <a:t>keep</a:t>
          </a:r>
          <a:r>
            <a:rPr lang="de-AT" sz="1600" kern="1200" dirty="0"/>
            <a:t> </a:t>
          </a:r>
          <a:r>
            <a:rPr lang="de-AT" sz="1600" kern="1200" dirty="0" err="1"/>
            <a:t>their</a:t>
          </a:r>
          <a:r>
            <a:rPr lang="de-AT" sz="1600" kern="1200" dirty="0"/>
            <a:t> </a:t>
          </a:r>
          <a:r>
            <a:rPr lang="de-AT" sz="1600" kern="1200" dirty="0" err="1"/>
            <a:t>production</a:t>
          </a:r>
          <a:r>
            <a:rPr lang="de-AT" sz="1600" kern="1200" dirty="0"/>
            <a:t> </a:t>
          </a:r>
          <a:r>
            <a:rPr lang="de-AT" sz="1600" kern="1200" dirty="0" err="1"/>
            <a:t>costs</a:t>
          </a:r>
          <a:r>
            <a:rPr lang="de-AT" sz="1600" kern="1200" dirty="0"/>
            <a:t> </a:t>
          </a:r>
          <a:r>
            <a:rPr lang="de-AT" sz="1600" kern="1200" dirty="0" err="1"/>
            <a:t>low</a:t>
          </a:r>
          <a:r>
            <a:rPr lang="de-AT" sz="1600" kern="1200" dirty="0"/>
            <a:t> </a:t>
          </a:r>
          <a:endParaRPr lang="en-US" sz="1600" kern="1200" dirty="0"/>
        </a:p>
      </dsp:txBody>
      <dsp:txXfrm>
        <a:off x="1133349" y="2457744"/>
        <a:ext cx="5455341" cy="981254"/>
      </dsp:txXfrm>
    </dsp:sp>
    <dsp:sp modelId="{F74B257F-64C9-415E-9361-7238666A19BF}">
      <dsp:nvSpPr>
        <dsp:cNvPr id="0" name=""/>
        <dsp:cNvSpPr/>
      </dsp:nvSpPr>
      <dsp:spPr>
        <a:xfrm>
          <a:off x="0" y="3684312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85681-7733-4DB1-85DF-B0D0B94F1432}">
      <dsp:nvSpPr>
        <dsp:cNvPr id="0" name=""/>
        <dsp:cNvSpPr/>
      </dsp:nvSpPr>
      <dsp:spPr>
        <a:xfrm>
          <a:off x="296829" y="3905095"/>
          <a:ext cx="539690" cy="5396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1700E-3BA3-4C74-9B19-54D2B78A5F00}">
      <dsp:nvSpPr>
        <dsp:cNvPr id="0" name=""/>
        <dsp:cNvSpPr/>
      </dsp:nvSpPr>
      <dsp:spPr>
        <a:xfrm>
          <a:off x="1133349" y="3684312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/>
            <a:t>Desired price combines the total cost of the product with desired markup</a:t>
          </a:r>
          <a:endParaRPr lang="en-US" sz="1600" kern="1200"/>
        </a:p>
      </dsp:txBody>
      <dsp:txXfrm>
        <a:off x="1133349" y="3684312"/>
        <a:ext cx="5455341" cy="981254"/>
      </dsp:txXfrm>
    </dsp:sp>
    <dsp:sp modelId="{E4C3B835-FFA2-4CCE-AC90-B1509910EB1A}">
      <dsp:nvSpPr>
        <dsp:cNvPr id="0" name=""/>
        <dsp:cNvSpPr/>
      </dsp:nvSpPr>
      <dsp:spPr>
        <a:xfrm>
          <a:off x="0" y="4910881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5D8304-717C-49B4-A0F2-DE8D1C25F016}">
      <dsp:nvSpPr>
        <dsp:cNvPr id="0" name=""/>
        <dsp:cNvSpPr/>
      </dsp:nvSpPr>
      <dsp:spPr>
        <a:xfrm>
          <a:off x="296829" y="5131663"/>
          <a:ext cx="539690" cy="5396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CB3F9-AD07-4199-8188-6D85DFDE7D08}">
      <dsp:nvSpPr>
        <dsp:cNvPr id="0" name=""/>
        <dsp:cNvSpPr/>
      </dsp:nvSpPr>
      <dsp:spPr>
        <a:xfrm>
          <a:off x="1133349" y="4910881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/>
            <a:t>Ryanair and Walmart utilize the cost-based pricing in combination with advanced data-processing, to achieve the most desirable price</a:t>
          </a:r>
          <a:endParaRPr lang="en-US" sz="1600" kern="1200"/>
        </a:p>
      </dsp:txBody>
      <dsp:txXfrm>
        <a:off x="1133349" y="4910881"/>
        <a:ext cx="5455341" cy="9812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10F2F-5700-4C8E-9BCB-D1C38E272D8C}">
      <dsp:nvSpPr>
        <dsp:cNvPr id="0" name=""/>
        <dsp:cNvSpPr/>
      </dsp:nvSpPr>
      <dsp:spPr>
        <a:xfrm>
          <a:off x="348507" y="877343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3C2E3-CD9A-4432-9E1E-6188208662E1}">
      <dsp:nvSpPr>
        <dsp:cNvPr id="0" name=""/>
        <dsp:cNvSpPr/>
      </dsp:nvSpPr>
      <dsp:spPr>
        <a:xfrm>
          <a:off x="543484" y="1072320"/>
          <a:ext cx="538507" cy="5385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CCD9C-DA87-4D12-B5DF-87A068A150E4}">
      <dsp:nvSpPr>
        <dsp:cNvPr id="0" name=""/>
        <dsp:cNvSpPr/>
      </dsp:nvSpPr>
      <dsp:spPr>
        <a:xfrm>
          <a:off x="1475925" y="877343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At the start of the twenty-first century, the large corporations, mostly from the technology sector, started implementing new strategies to price their goods more effectively</a:t>
          </a:r>
          <a:endParaRPr lang="en-US" sz="1100" kern="1200"/>
        </a:p>
      </dsp:txBody>
      <dsp:txXfrm>
        <a:off x="1475925" y="877343"/>
        <a:ext cx="2188517" cy="928462"/>
      </dsp:txXfrm>
    </dsp:sp>
    <dsp:sp modelId="{7226984C-CED8-4C06-B3C8-A5CDB4346D72}">
      <dsp:nvSpPr>
        <dsp:cNvPr id="0" name=""/>
        <dsp:cNvSpPr/>
      </dsp:nvSpPr>
      <dsp:spPr>
        <a:xfrm>
          <a:off x="4045775" y="877343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44548-990B-4A15-B0AE-BCEDACC964B3}">
      <dsp:nvSpPr>
        <dsp:cNvPr id="0" name=""/>
        <dsp:cNvSpPr/>
      </dsp:nvSpPr>
      <dsp:spPr>
        <a:xfrm>
          <a:off x="4240752" y="1072320"/>
          <a:ext cx="538507" cy="5385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2C926-6129-4114-8952-2564A719A0B8}">
      <dsp:nvSpPr>
        <dsp:cNvPr id="0" name=""/>
        <dsp:cNvSpPr/>
      </dsp:nvSpPr>
      <dsp:spPr>
        <a:xfrm>
          <a:off x="5173193" y="877343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Information goods demanded a new pricing technique due to their characteristics</a:t>
          </a:r>
          <a:endParaRPr lang="en-US" sz="1100" kern="1200"/>
        </a:p>
      </dsp:txBody>
      <dsp:txXfrm>
        <a:off x="5173193" y="877343"/>
        <a:ext cx="2188517" cy="928462"/>
      </dsp:txXfrm>
    </dsp:sp>
    <dsp:sp modelId="{79E1B0A3-FCB3-4B8E-94CB-732A9AB4391E}">
      <dsp:nvSpPr>
        <dsp:cNvPr id="0" name=""/>
        <dsp:cNvSpPr/>
      </dsp:nvSpPr>
      <dsp:spPr>
        <a:xfrm>
          <a:off x="7743044" y="877343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71914-93B2-4FF2-B653-4E2A6A84B80C}">
      <dsp:nvSpPr>
        <dsp:cNvPr id="0" name=""/>
        <dsp:cNvSpPr/>
      </dsp:nvSpPr>
      <dsp:spPr>
        <a:xfrm>
          <a:off x="7938021" y="1072320"/>
          <a:ext cx="538507" cy="5385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2C389-7EE9-4035-A104-3C2579CD6435}">
      <dsp:nvSpPr>
        <dsp:cNvPr id="0" name=""/>
        <dsp:cNvSpPr/>
      </dsp:nvSpPr>
      <dsp:spPr>
        <a:xfrm>
          <a:off x="8870462" y="877343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The information goods are cheap to reproduce, have no production limits, and do not have incremental production costs </a:t>
          </a:r>
          <a:endParaRPr lang="en-US" sz="1100" kern="1200"/>
        </a:p>
      </dsp:txBody>
      <dsp:txXfrm>
        <a:off x="8870462" y="877343"/>
        <a:ext cx="2188517" cy="928462"/>
      </dsp:txXfrm>
    </dsp:sp>
    <dsp:sp modelId="{0C232C82-E078-4B77-8F0B-1CF75954EA42}">
      <dsp:nvSpPr>
        <dsp:cNvPr id="0" name=""/>
        <dsp:cNvSpPr/>
      </dsp:nvSpPr>
      <dsp:spPr>
        <a:xfrm>
          <a:off x="348507" y="2545532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CC0CF-782C-435F-8BC4-27CA476F2672}">
      <dsp:nvSpPr>
        <dsp:cNvPr id="0" name=""/>
        <dsp:cNvSpPr/>
      </dsp:nvSpPr>
      <dsp:spPr>
        <a:xfrm>
          <a:off x="543484" y="2740509"/>
          <a:ext cx="538507" cy="5385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60007-5DDE-4CF5-B188-7E00F0734165}">
      <dsp:nvSpPr>
        <dsp:cNvPr id="0" name=""/>
        <dsp:cNvSpPr/>
      </dsp:nvSpPr>
      <dsp:spPr>
        <a:xfrm>
          <a:off x="1475925" y="2545532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However, their production cost is high. Therefore, if not successful, they are usually presenting sunk costs for the company </a:t>
          </a:r>
          <a:endParaRPr lang="en-US" sz="1100" kern="1200"/>
        </a:p>
      </dsp:txBody>
      <dsp:txXfrm>
        <a:off x="1475925" y="2545532"/>
        <a:ext cx="2188517" cy="928462"/>
      </dsp:txXfrm>
    </dsp:sp>
    <dsp:sp modelId="{114CE51D-BF5E-4982-8738-CEA765D4C27D}">
      <dsp:nvSpPr>
        <dsp:cNvPr id="0" name=""/>
        <dsp:cNvSpPr/>
      </dsp:nvSpPr>
      <dsp:spPr>
        <a:xfrm>
          <a:off x="4045775" y="2545532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5F9C3A-4791-45CB-B1FB-EC82F57B41DD}">
      <dsp:nvSpPr>
        <dsp:cNvPr id="0" name=""/>
        <dsp:cNvSpPr/>
      </dsp:nvSpPr>
      <dsp:spPr>
        <a:xfrm>
          <a:off x="4240752" y="2740509"/>
          <a:ext cx="538507" cy="53850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D002E-95F7-4A8D-A1EF-2C66B6CB399F}">
      <dsp:nvSpPr>
        <dsp:cNvPr id="0" name=""/>
        <dsp:cNvSpPr/>
      </dsp:nvSpPr>
      <dsp:spPr>
        <a:xfrm>
          <a:off x="5173193" y="2545532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The large corporations adopted the machine learning algorithms to assist them in scaling their price optimally</a:t>
          </a:r>
          <a:endParaRPr lang="en-US" sz="1100" kern="1200"/>
        </a:p>
      </dsp:txBody>
      <dsp:txXfrm>
        <a:off x="5173193" y="2545532"/>
        <a:ext cx="2188517" cy="928462"/>
      </dsp:txXfrm>
    </dsp:sp>
    <dsp:sp modelId="{AE75E0A6-7FCD-4B8C-BDB1-00FCC292CDB9}">
      <dsp:nvSpPr>
        <dsp:cNvPr id="0" name=""/>
        <dsp:cNvSpPr/>
      </dsp:nvSpPr>
      <dsp:spPr>
        <a:xfrm>
          <a:off x="7743044" y="2545532"/>
          <a:ext cx="928462" cy="92846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A8023B-9907-4E2E-B751-181E35DC4ABF}">
      <dsp:nvSpPr>
        <dsp:cNvPr id="0" name=""/>
        <dsp:cNvSpPr/>
      </dsp:nvSpPr>
      <dsp:spPr>
        <a:xfrm>
          <a:off x="7938021" y="2740509"/>
          <a:ext cx="538507" cy="53850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3B16B4-9384-4CF1-BEC1-EA35FB67D7DB}">
      <dsp:nvSpPr>
        <dsp:cNvPr id="0" name=""/>
        <dsp:cNvSpPr/>
      </dsp:nvSpPr>
      <dsp:spPr>
        <a:xfrm>
          <a:off x="8870462" y="2545532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100" kern="1200"/>
            <a:t>Three types of machine learning: supervised learning, unsupervised learning, and reinforcement learning </a:t>
          </a:r>
          <a:endParaRPr lang="en-US" sz="1100" kern="1200"/>
        </a:p>
      </dsp:txBody>
      <dsp:txXfrm>
        <a:off x="8870462" y="2545532"/>
        <a:ext cx="2188517" cy="9284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994A3-7C52-6F4E-AAA3-8BC97BFDD845}">
      <dsp:nvSpPr>
        <dsp:cNvPr id="0" name=""/>
        <dsp:cNvSpPr/>
      </dsp:nvSpPr>
      <dsp:spPr>
        <a:xfrm>
          <a:off x="0" y="13392"/>
          <a:ext cx="6588691" cy="19144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Google‘s advertisement pricing strategy is dynamical and utilizes the PageRank algorithm</a:t>
          </a:r>
          <a:endParaRPr lang="en-US" sz="2200" kern="1200"/>
        </a:p>
      </dsp:txBody>
      <dsp:txXfrm>
        <a:off x="93454" y="106846"/>
        <a:ext cx="6401783" cy="1727504"/>
      </dsp:txXfrm>
    </dsp:sp>
    <dsp:sp modelId="{279BA511-ACD6-934A-872A-BDB1AC4ADB09}">
      <dsp:nvSpPr>
        <dsp:cNvPr id="0" name=""/>
        <dsp:cNvSpPr/>
      </dsp:nvSpPr>
      <dsp:spPr>
        <a:xfrm>
          <a:off x="0" y="1991165"/>
          <a:ext cx="6588691" cy="191441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PageRank algorithm is based on the second price auction system that combines several constraints: 1) Advertisement‘s expected clickthrough rate; 2) Landing page experience; 3) Advertisement‘s relevancy; 4) A</a:t>
          </a:r>
          <a:r>
            <a:rPr lang="de-AT" sz="2200" kern="1200"/>
            <a:t>dvertisement's formatting style </a:t>
          </a:r>
          <a:endParaRPr lang="en-US" sz="2200" kern="1200"/>
        </a:p>
      </dsp:txBody>
      <dsp:txXfrm>
        <a:off x="93454" y="2084619"/>
        <a:ext cx="6401783" cy="1727504"/>
      </dsp:txXfrm>
    </dsp:sp>
    <dsp:sp modelId="{93B36A31-098F-474D-808E-EC1D30145E2F}">
      <dsp:nvSpPr>
        <dsp:cNvPr id="0" name=""/>
        <dsp:cNvSpPr/>
      </dsp:nvSpPr>
      <dsp:spPr>
        <a:xfrm>
          <a:off x="0" y="3968937"/>
          <a:ext cx="6588691" cy="191441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200" kern="1200" dirty="0" err="1"/>
            <a:t>By</a:t>
          </a:r>
          <a:r>
            <a:rPr lang="de-AT" sz="2200" kern="1200" dirty="0"/>
            <a:t> </a:t>
          </a:r>
          <a:r>
            <a:rPr lang="de-AT" sz="2200" kern="1200" dirty="0" err="1"/>
            <a:t>utilizing</a:t>
          </a:r>
          <a:r>
            <a:rPr lang="de-AT" sz="2200" kern="1200" dirty="0"/>
            <a:t> </a:t>
          </a:r>
          <a:r>
            <a:rPr lang="de-AT" sz="2200" kern="1200" dirty="0" err="1"/>
            <a:t>the</a:t>
          </a:r>
          <a:r>
            <a:rPr lang="de-AT" sz="2200" kern="1200" dirty="0"/>
            <a:t> Page Rank </a:t>
          </a:r>
          <a:r>
            <a:rPr lang="de-AT" sz="2200" kern="1200" dirty="0" err="1"/>
            <a:t>algorithm</a:t>
          </a:r>
          <a:r>
            <a:rPr lang="de-AT" sz="2200" kern="1200" dirty="0"/>
            <a:t>, Google </a:t>
          </a:r>
          <a:r>
            <a:rPr lang="de-AT" sz="2200" kern="1200" dirty="0" err="1"/>
            <a:t>guarantees</a:t>
          </a:r>
          <a:r>
            <a:rPr lang="de-AT" sz="2200" kern="1200" dirty="0"/>
            <a:t> not </a:t>
          </a:r>
          <a:r>
            <a:rPr lang="de-AT" sz="2200" kern="1200" dirty="0" err="1"/>
            <a:t>only</a:t>
          </a:r>
          <a:r>
            <a:rPr lang="de-AT" sz="2200" kern="1200" dirty="0"/>
            <a:t> </a:t>
          </a:r>
          <a:r>
            <a:rPr lang="de-AT" sz="2200" kern="1200" dirty="0" err="1"/>
            <a:t>the</a:t>
          </a:r>
          <a:r>
            <a:rPr lang="de-AT" sz="2200" kern="1200" dirty="0"/>
            <a:t> </a:t>
          </a:r>
          <a:r>
            <a:rPr lang="de-AT" sz="2200" kern="1200" dirty="0" err="1"/>
            <a:t>best</a:t>
          </a:r>
          <a:r>
            <a:rPr lang="de-AT" sz="2200" kern="1200" dirty="0"/>
            <a:t> </a:t>
          </a:r>
          <a:r>
            <a:rPr lang="de-AT" sz="2200" kern="1200" dirty="0" err="1"/>
            <a:t>experience</a:t>
          </a:r>
          <a:r>
            <a:rPr lang="de-AT" sz="2200" kern="1200" dirty="0"/>
            <a:t> </a:t>
          </a:r>
          <a:r>
            <a:rPr lang="de-AT" sz="2200" kern="1200" dirty="0" err="1"/>
            <a:t>for</a:t>
          </a:r>
          <a:r>
            <a:rPr lang="de-AT" sz="2200" kern="1200" dirty="0"/>
            <a:t> </a:t>
          </a:r>
          <a:r>
            <a:rPr lang="de-AT" sz="2200" kern="1200" dirty="0" err="1"/>
            <a:t>the</a:t>
          </a:r>
          <a:r>
            <a:rPr lang="de-AT" sz="2200" kern="1200" dirty="0"/>
            <a:t> </a:t>
          </a:r>
          <a:r>
            <a:rPr lang="de-AT" sz="2200" kern="1200" dirty="0" err="1"/>
            <a:t>users</a:t>
          </a:r>
          <a:r>
            <a:rPr lang="de-AT" sz="2200" kern="1200" dirty="0"/>
            <a:t> </a:t>
          </a:r>
          <a:r>
            <a:rPr lang="de-AT" sz="2200" kern="1200" dirty="0" err="1"/>
            <a:t>by</a:t>
          </a:r>
          <a:r>
            <a:rPr lang="de-AT" sz="2200" kern="1200" dirty="0"/>
            <a:t> </a:t>
          </a:r>
          <a:r>
            <a:rPr lang="de-AT" sz="2200" kern="1200" dirty="0" err="1"/>
            <a:t>showing</a:t>
          </a:r>
          <a:r>
            <a:rPr lang="de-AT" sz="2200" kern="1200" dirty="0"/>
            <a:t> </a:t>
          </a:r>
          <a:r>
            <a:rPr lang="de-AT" sz="2200" kern="1200" dirty="0" err="1"/>
            <a:t>them</a:t>
          </a:r>
          <a:r>
            <a:rPr lang="de-AT" sz="2200" kern="1200" dirty="0"/>
            <a:t> relevant </a:t>
          </a:r>
          <a:r>
            <a:rPr lang="de-AT" sz="2200" kern="1200" dirty="0" err="1"/>
            <a:t>and</a:t>
          </a:r>
          <a:r>
            <a:rPr lang="de-AT" sz="2200" kern="1200" dirty="0"/>
            <a:t> </a:t>
          </a:r>
          <a:r>
            <a:rPr lang="de-AT" sz="2200" kern="1200" dirty="0" err="1"/>
            <a:t>highly</a:t>
          </a:r>
          <a:r>
            <a:rPr lang="de-AT" sz="2200" kern="1200" dirty="0"/>
            <a:t> </a:t>
          </a:r>
          <a:r>
            <a:rPr lang="de-AT" sz="2200" kern="1200" dirty="0" err="1"/>
            <a:t>optimized</a:t>
          </a:r>
          <a:r>
            <a:rPr lang="de-AT" sz="2200" kern="1200" dirty="0"/>
            <a:t> </a:t>
          </a:r>
          <a:r>
            <a:rPr lang="de-AT" sz="2200" kern="1200" dirty="0" err="1"/>
            <a:t>advertisements</a:t>
          </a:r>
          <a:r>
            <a:rPr lang="de-AT" sz="2200" kern="1200" dirty="0"/>
            <a:t> but </a:t>
          </a:r>
          <a:r>
            <a:rPr lang="de-AT" sz="2200" kern="1200" dirty="0" err="1"/>
            <a:t>for</a:t>
          </a:r>
          <a:r>
            <a:rPr lang="de-AT" sz="2200" kern="1200" dirty="0"/>
            <a:t> </a:t>
          </a:r>
          <a:r>
            <a:rPr lang="de-AT" sz="2200" kern="1200" dirty="0" err="1"/>
            <a:t>the</a:t>
          </a:r>
          <a:r>
            <a:rPr lang="de-AT" sz="2200" kern="1200" dirty="0"/>
            <a:t> </a:t>
          </a:r>
          <a:r>
            <a:rPr lang="de-AT" sz="2200" kern="1200" dirty="0" err="1"/>
            <a:t>advertisers</a:t>
          </a:r>
          <a:r>
            <a:rPr lang="de-AT" sz="2200" kern="1200" dirty="0"/>
            <a:t> also </a:t>
          </a:r>
          <a:endParaRPr lang="en-US" sz="2200" kern="1200" dirty="0"/>
        </a:p>
      </dsp:txBody>
      <dsp:txXfrm>
        <a:off x="93454" y="4062391"/>
        <a:ext cx="6401783" cy="1727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2B44A-DD40-EC47-8351-08CE71C81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7062DC4-357D-FD40-81E7-BDD417602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3B368-FA9E-184F-9F96-0C921B94E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2F7ACF-3E00-434C-96AC-9DCA53058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3156A1-61D5-DC4C-B739-5F708164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19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30B7D-0DCA-7146-8877-51FE2B81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B1152D-7710-EE40-8620-A17C9BFEB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EC1320-3E59-5B4E-9695-2457BD3D5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67F85-AEAA-E148-B74B-267EC984E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A8DF39-3BFB-CC4D-B907-07F7EC93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8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9300D9-415B-4D4B-AC3F-D912CAF94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A2CDB9-9E0F-A84A-84F8-B86AAE2E4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FE6248-6F35-F142-92B2-4B3D0FF6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615D7-4878-3A4A-B688-7B326FAA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2EC0B4-2E56-9A43-9DCF-FF614FD3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9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64B596-612E-D942-B5CD-8BA1EF94B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C32D62-BA69-1C45-81B5-ADDA1CA99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6C25E-95C4-014A-88CB-22AF1080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DC0352-68C5-B548-92F3-384F03AE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ADDA76-F8A0-3748-921F-A29AF286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46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05490-8003-FA40-B261-7A397773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322095-C59E-6E43-B2FC-DF8ED5DA4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CB1076-C552-BB4A-8E1C-F75D4284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D40EF1-A0ED-0F4F-944D-024A3F84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0C6FBE-5614-284F-9F22-6DE8E6CA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41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D4360-0D8B-6E41-A786-90CBCACC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8A667F-FFBE-4E4B-A087-12424C068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550188-D206-8845-A8E5-F5C075E74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4580CD-0B3D-8841-A89F-B87EDEC3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21B2C7-16F0-9E43-9D06-F60BE1CE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E93135-8B46-DB40-991B-83AA8D09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53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CE9D4-4321-674E-8F6C-D1AD5395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508E2E-06E9-4444-9E21-4AF189A29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2CFBF3-86CE-F340-A633-B5FE31E50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FF8A69-09F0-9C43-AC2C-30C4964E6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D6600D-2E42-9148-A02A-6DA034870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53E2E3-BD6D-4B4C-B1CF-5F4D91A2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4E1CB9-2538-394E-9FB1-D39BA595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BC02DB-FF6B-2943-98A9-643393A1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30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B4866-D002-1649-9A30-04C8F7A9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E8BB17-1D52-5840-B9DE-1FBC58FE7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D48666-0A69-994E-AE50-A76F6F9C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830DFC-CB5B-A54C-BFF7-DEE578EE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15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4FFBA5-03AF-674F-A091-40133014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E91277-BA76-FC4F-B748-48DD80E6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5B6085-3C81-B049-9C23-BAAD4E9B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35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F306F-60FF-6441-AF9C-DA89F638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EFE120-1CD8-7F4A-9043-385651640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FD4229-1BB0-8540-8F28-65BE64FEF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1293A4-ACF1-BF4B-A3EF-105BF1B2C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3454C7-B945-F440-A004-2FD8126F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707AF0-10F5-0C4E-98F7-71C0223E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1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67189-A321-8D47-98D0-3AA297B0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71EE3F0-0776-834F-9FBE-9B261BAED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BCD827-FA47-5F4E-89A9-B1532BB44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BC1E28-3FCC-6746-B51B-AA5092FC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4065BE-C09D-C84F-B669-68883651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826CA3-F002-E148-8F89-BC693FD6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03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9681E2-664A-6241-9543-C3E39F0D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CE135A-78C7-6A48-A566-1FCE6F847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9AA098-42FF-4C4C-B4C3-AB47FBA4B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53D4C-CA86-DD49-8E40-38CA96D6A9FF}" type="datetimeFigureOut">
              <a:rPr lang="de-DE" smtClean="0"/>
              <a:t>03.06.20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E69EC-14C8-F644-B2F3-6D2525F72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3705CD-40D1-F842-9657-E0919847E4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4660A-360F-514A-91A1-813F44B7BE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47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7E9648-9E0C-8B40-9186-5D398CBDD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664" y="750446"/>
            <a:ext cx="9948672" cy="4013197"/>
          </a:xfrm>
        </p:spPr>
        <p:txBody>
          <a:bodyPr anchor="ctr">
            <a:normAutofit/>
          </a:bodyPr>
          <a:lstStyle/>
          <a:p>
            <a:r>
              <a:rPr lang="de-AT" sz="2900" b="1" dirty="0">
                <a:latin typeface="+mn-lt"/>
              </a:rPr>
              <a:t>Seminar Paper </a:t>
            </a:r>
            <a:r>
              <a:rPr lang="de-AT" sz="2900" b="1" dirty="0" err="1">
                <a:latin typeface="+mn-lt"/>
              </a:rPr>
              <a:t>Presentation</a:t>
            </a:r>
            <a:br>
              <a:rPr lang="de-AT" sz="2900" dirty="0">
                <a:latin typeface="+mn-lt"/>
              </a:rPr>
            </a:br>
            <a:r>
              <a:rPr lang="de-AT" sz="2900" b="1" dirty="0">
                <a:latin typeface="+mn-lt"/>
              </a:rPr>
              <a:t>Critical Evaluation </a:t>
            </a:r>
            <a:r>
              <a:rPr lang="de-AT" sz="2900" b="1" dirty="0" err="1">
                <a:latin typeface="+mn-lt"/>
              </a:rPr>
              <a:t>of</a:t>
            </a:r>
            <a:r>
              <a:rPr lang="de-AT" sz="2900" b="1" dirty="0">
                <a:latin typeface="+mn-lt"/>
              </a:rPr>
              <a:t> Prices in </a:t>
            </a:r>
            <a:r>
              <a:rPr lang="de-AT" sz="2900" b="1" dirty="0" err="1">
                <a:latin typeface="+mn-lt"/>
              </a:rPr>
              <a:t>the</a:t>
            </a:r>
            <a:r>
              <a:rPr lang="de-AT" sz="2900" b="1" dirty="0">
                <a:latin typeface="+mn-lt"/>
              </a:rPr>
              <a:t> Information Technology Age: </a:t>
            </a:r>
            <a:r>
              <a:rPr lang="de-AT" sz="2900" b="1" dirty="0" err="1">
                <a:latin typeface="+mn-lt"/>
              </a:rPr>
              <a:t>History</a:t>
            </a:r>
            <a:r>
              <a:rPr lang="de-AT" sz="2900" b="1" dirty="0">
                <a:latin typeface="+mn-lt"/>
              </a:rPr>
              <a:t>, Features </a:t>
            </a:r>
            <a:r>
              <a:rPr lang="de-AT" sz="2900" b="1" dirty="0" err="1">
                <a:latin typeface="+mn-lt"/>
              </a:rPr>
              <a:t>and</a:t>
            </a:r>
            <a:r>
              <a:rPr lang="de-AT" sz="2900" b="1" dirty="0">
                <a:latin typeface="+mn-lt"/>
              </a:rPr>
              <a:t> Critical </a:t>
            </a:r>
            <a:r>
              <a:rPr lang="de-AT" sz="2900" b="1" dirty="0" err="1">
                <a:latin typeface="+mn-lt"/>
              </a:rPr>
              <a:t>Comparison</a:t>
            </a:r>
            <a:r>
              <a:rPr lang="de-AT" sz="2900" b="1" dirty="0">
                <a:latin typeface="+mn-lt"/>
              </a:rPr>
              <a:t> </a:t>
            </a:r>
            <a:r>
              <a:rPr lang="de-AT" sz="2900" b="1" dirty="0" err="1">
                <a:latin typeface="+mn-lt"/>
              </a:rPr>
              <a:t>of</a:t>
            </a:r>
            <a:r>
              <a:rPr lang="de-AT" sz="2900" b="1" dirty="0">
                <a:latin typeface="+mn-lt"/>
              </a:rPr>
              <a:t> Market/Value </a:t>
            </a:r>
            <a:r>
              <a:rPr lang="de-AT" sz="2900" b="1" dirty="0" err="1">
                <a:latin typeface="+mn-lt"/>
              </a:rPr>
              <a:t>Based</a:t>
            </a:r>
            <a:r>
              <a:rPr lang="de-AT" sz="2900" b="1" dirty="0">
                <a:latin typeface="+mn-lt"/>
              </a:rPr>
              <a:t>, </a:t>
            </a:r>
            <a:r>
              <a:rPr lang="de-AT" sz="2900" b="1" dirty="0" err="1">
                <a:latin typeface="+mn-lt"/>
              </a:rPr>
              <a:t>Cost</a:t>
            </a:r>
            <a:r>
              <a:rPr lang="de-AT" sz="2900" b="1" dirty="0">
                <a:latin typeface="+mn-lt"/>
              </a:rPr>
              <a:t> </a:t>
            </a:r>
            <a:r>
              <a:rPr lang="de-AT" sz="2900" b="1" dirty="0" err="1">
                <a:latin typeface="+mn-lt"/>
              </a:rPr>
              <a:t>Based</a:t>
            </a:r>
            <a:r>
              <a:rPr lang="de-AT" sz="2900" b="1" dirty="0">
                <a:latin typeface="+mn-lt"/>
              </a:rPr>
              <a:t> </a:t>
            </a:r>
            <a:r>
              <a:rPr lang="de-AT" sz="2900" b="1" dirty="0" err="1">
                <a:latin typeface="+mn-lt"/>
              </a:rPr>
              <a:t>and</a:t>
            </a:r>
            <a:r>
              <a:rPr lang="de-AT" sz="2900" b="1" dirty="0">
                <a:latin typeface="+mn-lt"/>
              </a:rPr>
              <a:t> </a:t>
            </a:r>
            <a:r>
              <a:rPr lang="de-AT" sz="2900" b="1" dirty="0" err="1">
                <a:latin typeface="+mn-lt"/>
              </a:rPr>
              <a:t>Arbitrary</a:t>
            </a:r>
            <a:r>
              <a:rPr lang="de-AT" sz="2900" b="1" dirty="0">
                <a:latin typeface="+mn-lt"/>
              </a:rPr>
              <a:t> Prices </a:t>
            </a:r>
            <a:br>
              <a:rPr lang="de-AT" sz="2900" dirty="0">
                <a:latin typeface="+mn-lt"/>
              </a:rPr>
            </a:br>
            <a:endParaRPr lang="de-DE" sz="2900" dirty="0">
              <a:latin typeface="+mn-l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6CF15C-EA2B-224B-B71F-F132CE770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de-DE" sz="2800"/>
              <a:t>Basara Djordje (h01453805)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65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922A60A-3C33-6B4C-AC83-132750A0A0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4570" b="3187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2C4DD02-7C28-304D-BF22-B1940559F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de-DE" sz="5000"/>
              <a:t>Zuse Z3 and Colossus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5BC115-C812-2B4B-AD50-CC53A71F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de-DE" sz="2000" dirty="0" err="1"/>
              <a:t>During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1940s,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transition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electromechanical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electronic </a:t>
            </a:r>
            <a:r>
              <a:rPr lang="de-DE" sz="2000" dirty="0" err="1"/>
              <a:t>computation</a:t>
            </a:r>
            <a:r>
              <a:rPr lang="de-DE" sz="2000" dirty="0"/>
              <a:t> </a:t>
            </a:r>
            <a:r>
              <a:rPr lang="de-DE" sz="2000" dirty="0" err="1"/>
              <a:t>occured</a:t>
            </a:r>
            <a:endParaRPr lang="de-DE" sz="2000" dirty="0"/>
          </a:p>
          <a:p>
            <a:r>
              <a:rPr lang="de-DE" sz="2000" dirty="0" err="1"/>
              <a:t>Introduction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world‘s</a:t>
            </a:r>
            <a:r>
              <a:rPr lang="de-DE" sz="2000" dirty="0"/>
              <a:t> </a:t>
            </a:r>
            <a:r>
              <a:rPr lang="de-DE" sz="2000" dirty="0" err="1"/>
              <a:t>first</a:t>
            </a:r>
            <a:r>
              <a:rPr lang="de-DE" sz="2000" dirty="0"/>
              <a:t> </a:t>
            </a:r>
            <a:r>
              <a:rPr lang="de-DE" sz="2000" dirty="0" err="1"/>
              <a:t>programmable</a:t>
            </a:r>
            <a:r>
              <a:rPr lang="de-DE" sz="2000" dirty="0"/>
              <a:t> </a:t>
            </a:r>
            <a:r>
              <a:rPr lang="de-DE" sz="2000" dirty="0" err="1"/>
              <a:t>computer</a:t>
            </a:r>
            <a:r>
              <a:rPr lang="de-DE" sz="2000" dirty="0"/>
              <a:t>, Zuse Z3</a:t>
            </a:r>
          </a:p>
          <a:p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same </a:t>
            </a:r>
            <a:r>
              <a:rPr lang="de-DE" sz="2000" dirty="0" err="1"/>
              <a:t>decade</a:t>
            </a:r>
            <a:r>
              <a:rPr lang="de-DE" sz="2000" dirty="0"/>
              <a:t>, </a:t>
            </a:r>
            <a:r>
              <a:rPr lang="de-DE" sz="2000" dirty="0" err="1"/>
              <a:t>Colossus</a:t>
            </a:r>
            <a:r>
              <a:rPr lang="de-DE" sz="2000" dirty="0"/>
              <a:t>,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first</a:t>
            </a:r>
            <a:r>
              <a:rPr lang="de-DE" sz="2000" dirty="0"/>
              <a:t> electronic digital </a:t>
            </a:r>
            <a:r>
              <a:rPr lang="de-DE" sz="2000" dirty="0" err="1"/>
              <a:t>computer</a:t>
            </a:r>
            <a:r>
              <a:rPr lang="de-DE" sz="2000" dirty="0"/>
              <a:t> was </a:t>
            </a:r>
            <a:r>
              <a:rPr lang="de-DE" sz="2000" dirty="0" err="1"/>
              <a:t>introduced</a:t>
            </a:r>
            <a:endParaRPr lang="de-DE" sz="2000" dirty="0"/>
          </a:p>
          <a:p>
            <a:r>
              <a:rPr lang="de-DE" sz="2000" dirty="0" err="1"/>
              <a:t>Both</a:t>
            </a:r>
            <a:r>
              <a:rPr lang="de-DE" sz="2000" dirty="0"/>
              <a:t> </a:t>
            </a:r>
            <a:r>
              <a:rPr lang="de-DE" sz="2000" dirty="0" err="1"/>
              <a:t>computers</a:t>
            </a:r>
            <a:r>
              <a:rPr lang="de-DE" sz="2000" dirty="0"/>
              <a:t> </a:t>
            </a:r>
            <a:r>
              <a:rPr lang="de-DE" sz="2000" dirty="0" err="1"/>
              <a:t>were</a:t>
            </a:r>
            <a:r>
              <a:rPr lang="de-DE" sz="2000" dirty="0"/>
              <a:t> </a:t>
            </a:r>
            <a:r>
              <a:rPr lang="de-DE" sz="2000" dirty="0" err="1"/>
              <a:t>unable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store</a:t>
            </a:r>
            <a:r>
              <a:rPr lang="de-DE" sz="2000" dirty="0"/>
              <a:t> </a:t>
            </a:r>
            <a:r>
              <a:rPr lang="de-DE" sz="2000" dirty="0" err="1"/>
              <a:t>their</a:t>
            </a:r>
            <a:r>
              <a:rPr lang="de-DE" sz="2000" dirty="0"/>
              <a:t> </a:t>
            </a:r>
            <a:r>
              <a:rPr lang="de-DE" sz="2000" dirty="0" err="1"/>
              <a:t>programms</a:t>
            </a:r>
            <a:r>
              <a:rPr lang="de-DE" sz="2000" dirty="0"/>
              <a:t> </a:t>
            </a:r>
            <a:r>
              <a:rPr lang="de-DE" sz="2000" dirty="0" err="1"/>
              <a:t>internally</a:t>
            </a:r>
            <a:r>
              <a:rPr lang="de-DE" sz="2000" dirty="0"/>
              <a:t>,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were</a:t>
            </a:r>
            <a:r>
              <a:rPr lang="de-DE" sz="2000" dirty="0"/>
              <a:t> </a:t>
            </a:r>
            <a:r>
              <a:rPr lang="de-DE" sz="2000" dirty="0" err="1"/>
              <a:t>designed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perform</a:t>
            </a:r>
            <a:r>
              <a:rPr lang="de-DE" sz="2000" dirty="0"/>
              <a:t> a </a:t>
            </a:r>
            <a:r>
              <a:rPr lang="de-DE" sz="2000" dirty="0" err="1"/>
              <a:t>single</a:t>
            </a:r>
            <a:r>
              <a:rPr lang="de-DE" sz="2000" dirty="0"/>
              <a:t> </a:t>
            </a:r>
            <a:r>
              <a:rPr lang="de-DE" sz="2000" dirty="0" err="1"/>
              <a:t>task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999730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C6E386-FB72-744F-BF81-4F5A97D5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de-DE" sz="6000"/>
              <a:t>SSEM and </a:t>
            </a:r>
            <a:r>
              <a:rPr lang="de-AT" sz="6000"/>
              <a:t>Ferranti Mark 1 </a:t>
            </a:r>
            <a:endParaRPr lang="de-DE" sz="6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0DD6A7-8C37-4F47-B0E0-BB8F3D96F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de-DE" sz="2200" dirty="0"/>
              <a:t>In 1948, SSEM,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first</a:t>
            </a:r>
            <a:r>
              <a:rPr lang="de-AT" sz="2200" dirty="0"/>
              <a:t> </a:t>
            </a:r>
            <a:r>
              <a:rPr lang="de-AT" sz="2200" dirty="0" err="1"/>
              <a:t>computer</a:t>
            </a:r>
            <a:r>
              <a:rPr lang="de-AT" sz="2200" dirty="0"/>
              <a:t> </a:t>
            </a:r>
            <a:r>
              <a:rPr lang="de-AT" sz="2200" dirty="0" err="1"/>
              <a:t>with</a:t>
            </a:r>
            <a:r>
              <a:rPr lang="de-AT" sz="2200" dirty="0"/>
              <a:t> internal </a:t>
            </a:r>
            <a:r>
              <a:rPr lang="de-AT" sz="2200" dirty="0" err="1"/>
              <a:t>storage</a:t>
            </a:r>
            <a:r>
              <a:rPr lang="de-AT" sz="2200" dirty="0"/>
              <a:t> </a:t>
            </a:r>
            <a:r>
              <a:rPr lang="de-AT" sz="2200" dirty="0" err="1"/>
              <a:t>capacity</a:t>
            </a:r>
            <a:r>
              <a:rPr lang="de-AT" sz="2200" dirty="0"/>
              <a:t> was </a:t>
            </a:r>
            <a:r>
              <a:rPr lang="de-AT" sz="2200" dirty="0" err="1"/>
              <a:t>developed</a:t>
            </a:r>
            <a:endParaRPr lang="de-AT" sz="2200" dirty="0"/>
          </a:p>
          <a:p>
            <a:r>
              <a:rPr lang="de-AT" sz="2200" dirty="0" err="1"/>
              <a:t>Thereafter</a:t>
            </a:r>
            <a:r>
              <a:rPr lang="de-AT" sz="2200" dirty="0"/>
              <a:t>, </a:t>
            </a:r>
            <a:r>
              <a:rPr lang="de-AT" sz="2200" dirty="0" err="1"/>
              <a:t>Ferranti</a:t>
            </a:r>
            <a:r>
              <a:rPr lang="de-AT" sz="2200" dirty="0"/>
              <a:t> </a:t>
            </a:r>
            <a:r>
              <a:rPr lang="en-AU" sz="2200" dirty="0"/>
              <a:t>Mark 1, the first general purpose computer with both primary and </a:t>
            </a:r>
            <a:r>
              <a:rPr lang="en-AU" sz="2200" dirty="0" err="1"/>
              <a:t>secundary</a:t>
            </a:r>
            <a:r>
              <a:rPr lang="en-AU" sz="2200" dirty="0"/>
              <a:t> storage capabilities became commercially available</a:t>
            </a: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701196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CF4570-AB36-4641-B434-04376849A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de-DE" sz="6000"/>
              <a:t>The Second Generation of Computers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57E83B3-82DA-0349-9BF2-71A662903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de-AT" sz="2200"/>
              <a:t>The second generation computers had transistors replacing traditional vacuum tubes </a:t>
            </a:r>
          </a:p>
          <a:p>
            <a:r>
              <a:rPr lang="de-AT" sz="2200"/>
              <a:t>Transistors were significantly faster, tinier, produced less heat, and required less power. Moreover, transistors lowered the cost, the size, and operational costs of running the computer </a:t>
            </a:r>
          </a:p>
          <a:p>
            <a:r>
              <a:rPr lang="de-AT" sz="2200"/>
              <a:t>The Atlas, the world's first supercomputer, was finished and operational by 1962. The Atlas presented the pinnacle of the second generation computers</a:t>
            </a:r>
          </a:p>
          <a:p>
            <a:endParaRPr lang="de-AT" sz="2200"/>
          </a:p>
        </p:txBody>
      </p:sp>
    </p:spTree>
    <p:extLst>
      <p:ext uri="{BB962C8B-B14F-4D97-AF65-F5344CB8AC3E}">
        <p14:creationId xmlns:p14="http://schemas.microsoft.com/office/powerpoint/2010/main" val="775866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0695BB-14FC-D342-B635-BD37314C2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de-DE" sz="4000"/>
              <a:t>The Third and Fourth Generation Computers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BAF292-D06B-6142-B572-31EF686F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third</a:t>
            </a:r>
            <a:r>
              <a:rPr lang="de-DE" sz="2200" dirty="0"/>
              <a:t> </a:t>
            </a:r>
            <a:r>
              <a:rPr lang="de-DE" sz="2200" dirty="0" err="1"/>
              <a:t>generation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computers</a:t>
            </a:r>
            <a:r>
              <a:rPr lang="de-DE" sz="2200" dirty="0"/>
              <a:t> </a:t>
            </a:r>
            <a:r>
              <a:rPr lang="de-DE" sz="2200" dirty="0" err="1"/>
              <a:t>were</a:t>
            </a:r>
            <a:r>
              <a:rPr lang="de-DE" sz="2200" dirty="0"/>
              <a:t> </a:t>
            </a:r>
            <a:r>
              <a:rPr lang="de-DE" sz="2200" dirty="0" err="1"/>
              <a:t>developed</a:t>
            </a:r>
            <a:r>
              <a:rPr lang="de-DE" sz="2200" dirty="0"/>
              <a:t> </a:t>
            </a:r>
            <a:r>
              <a:rPr lang="de-DE" sz="2200" dirty="0" err="1"/>
              <a:t>during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mid-1960s</a:t>
            </a:r>
          </a:p>
          <a:p>
            <a:r>
              <a:rPr lang="de-AT" sz="2200" dirty="0"/>
              <a:t>The </a:t>
            </a:r>
            <a:r>
              <a:rPr lang="de-AT" sz="2200" dirty="0" err="1"/>
              <a:t>major</a:t>
            </a:r>
            <a:r>
              <a:rPr lang="de-AT" sz="2200" dirty="0"/>
              <a:t> </a:t>
            </a:r>
            <a:r>
              <a:rPr lang="de-AT" sz="2200" dirty="0" err="1"/>
              <a:t>innovation</a:t>
            </a:r>
            <a:r>
              <a:rPr lang="de-AT" sz="2200" dirty="0"/>
              <a:t> </a:t>
            </a:r>
            <a:r>
              <a:rPr lang="de-AT" sz="2200" dirty="0" err="1"/>
              <a:t>responsible</a:t>
            </a:r>
            <a:r>
              <a:rPr lang="de-AT" sz="2200" dirty="0"/>
              <a:t> </a:t>
            </a:r>
            <a:r>
              <a:rPr lang="de-AT" sz="2200" dirty="0" err="1"/>
              <a:t>for</a:t>
            </a:r>
            <a:r>
              <a:rPr lang="de-AT" sz="2200" dirty="0"/>
              <a:t> </a:t>
            </a:r>
            <a:r>
              <a:rPr lang="de-AT" sz="2200" dirty="0" err="1"/>
              <a:t>this</a:t>
            </a:r>
            <a:r>
              <a:rPr lang="de-AT" sz="2200" dirty="0"/>
              <a:t> </a:t>
            </a:r>
            <a:r>
              <a:rPr lang="de-AT" sz="2200" dirty="0" err="1"/>
              <a:t>technological</a:t>
            </a:r>
            <a:r>
              <a:rPr lang="de-AT" sz="2200" dirty="0"/>
              <a:t> </a:t>
            </a:r>
            <a:r>
              <a:rPr lang="de-AT" sz="2200" dirty="0" err="1"/>
              <a:t>progress</a:t>
            </a:r>
            <a:r>
              <a:rPr lang="de-AT" sz="2200" dirty="0"/>
              <a:t> was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integrated</a:t>
            </a:r>
            <a:r>
              <a:rPr lang="de-AT" sz="2200" dirty="0"/>
              <a:t> </a:t>
            </a:r>
            <a:r>
              <a:rPr lang="de-AT" sz="2200" dirty="0" err="1"/>
              <a:t>circuit</a:t>
            </a:r>
            <a:r>
              <a:rPr lang="de-AT" sz="2200" dirty="0"/>
              <a:t>. IC </a:t>
            </a:r>
            <a:r>
              <a:rPr lang="de-AT" sz="2200" dirty="0" err="1"/>
              <a:t>allowed</a:t>
            </a:r>
            <a:r>
              <a:rPr lang="de-AT" sz="2200" dirty="0"/>
              <a:t> </a:t>
            </a:r>
            <a:r>
              <a:rPr lang="de-AT" sz="2200" dirty="0" err="1"/>
              <a:t>for</a:t>
            </a:r>
            <a:r>
              <a:rPr lang="de-AT" sz="2200" dirty="0"/>
              <a:t>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smaller</a:t>
            </a:r>
            <a:r>
              <a:rPr lang="de-AT" sz="2200" dirty="0"/>
              <a:t> </a:t>
            </a:r>
            <a:r>
              <a:rPr lang="de-AT" sz="2200" dirty="0" err="1"/>
              <a:t>devices</a:t>
            </a:r>
            <a:r>
              <a:rPr lang="de-AT" sz="2200" dirty="0"/>
              <a:t>, </a:t>
            </a:r>
            <a:r>
              <a:rPr lang="de-AT" sz="2200" dirty="0" err="1"/>
              <a:t>available</a:t>
            </a:r>
            <a:r>
              <a:rPr lang="de-AT" sz="2200" dirty="0"/>
              <a:t> </a:t>
            </a:r>
            <a:r>
              <a:rPr lang="de-AT" sz="2200" dirty="0" err="1"/>
              <a:t>to</a:t>
            </a:r>
            <a:r>
              <a:rPr lang="de-AT" sz="2200" dirty="0"/>
              <a:t>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broader</a:t>
            </a:r>
            <a:r>
              <a:rPr lang="de-AT" sz="2200" dirty="0"/>
              <a:t> </a:t>
            </a:r>
            <a:r>
              <a:rPr lang="de-AT" sz="2200" dirty="0" err="1"/>
              <a:t>audience</a:t>
            </a:r>
            <a:endParaRPr lang="de-AT" sz="2200" dirty="0"/>
          </a:p>
          <a:p>
            <a:r>
              <a:rPr lang="de-AT" sz="2200" dirty="0" err="1"/>
              <a:t>Finally</a:t>
            </a:r>
            <a:r>
              <a:rPr lang="de-AT" sz="2200" dirty="0"/>
              <a:t>,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fourth</a:t>
            </a:r>
            <a:r>
              <a:rPr lang="de-AT" sz="2200" dirty="0"/>
              <a:t> </a:t>
            </a:r>
            <a:r>
              <a:rPr lang="de-AT" sz="2200" dirty="0" err="1"/>
              <a:t>generation</a:t>
            </a:r>
            <a:r>
              <a:rPr lang="de-AT" sz="2200" dirty="0"/>
              <a:t> </a:t>
            </a:r>
            <a:r>
              <a:rPr lang="de-AT" sz="2200" dirty="0" err="1"/>
              <a:t>of</a:t>
            </a:r>
            <a:r>
              <a:rPr lang="de-AT" sz="2200" dirty="0"/>
              <a:t> </a:t>
            </a:r>
            <a:r>
              <a:rPr lang="de-AT" sz="2200" dirty="0" err="1"/>
              <a:t>computers</a:t>
            </a:r>
            <a:r>
              <a:rPr lang="de-AT" sz="2200" dirty="0"/>
              <a:t> </a:t>
            </a:r>
            <a:r>
              <a:rPr lang="de-AT" sz="2200" dirty="0" err="1"/>
              <a:t>is</a:t>
            </a:r>
            <a:r>
              <a:rPr lang="de-AT" sz="2200" dirty="0"/>
              <a:t> </a:t>
            </a:r>
            <a:r>
              <a:rPr lang="de-AT" sz="2200" dirty="0" err="1"/>
              <a:t>marked</a:t>
            </a:r>
            <a:r>
              <a:rPr lang="de-AT" sz="2200" dirty="0"/>
              <a:t> </a:t>
            </a:r>
            <a:r>
              <a:rPr lang="de-AT" sz="2200" dirty="0" err="1"/>
              <a:t>by</a:t>
            </a:r>
            <a:r>
              <a:rPr lang="de-AT" sz="2200" dirty="0"/>
              <a:t> </a:t>
            </a:r>
            <a:r>
              <a:rPr lang="de-AT" sz="2200" dirty="0" err="1"/>
              <a:t>microprocessors</a:t>
            </a:r>
            <a:r>
              <a:rPr lang="de-AT" sz="2200" dirty="0"/>
              <a:t> </a:t>
            </a:r>
          </a:p>
          <a:p>
            <a:r>
              <a:rPr lang="de-AT" sz="2200" dirty="0"/>
              <a:t>In 1971, Intel </a:t>
            </a:r>
            <a:r>
              <a:rPr lang="de-AT" sz="2200" dirty="0" err="1"/>
              <a:t>developed</a:t>
            </a:r>
            <a:r>
              <a:rPr lang="de-AT" sz="2200" dirty="0"/>
              <a:t> Intel 4004 (4-bit) </a:t>
            </a:r>
            <a:r>
              <a:rPr lang="de-AT" sz="2200" dirty="0" err="1"/>
              <a:t>and</a:t>
            </a:r>
            <a:r>
              <a:rPr lang="de-AT" sz="2200" dirty="0"/>
              <a:t> Intel 8008 (8-bit)</a:t>
            </a:r>
          </a:p>
          <a:p>
            <a:r>
              <a:rPr lang="de-AT" sz="2200" dirty="0"/>
              <a:t>Intel 4004 </a:t>
            </a:r>
            <a:r>
              <a:rPr lang="de-AT" sz="2200" dirty="0" err="1"/>
              <a:t>had</a:t>
            </a:r>
            <a:r>
              <a:rPr lang="de-AT" sz="2200" dirty="0"/>
              <a:t> just </a:t>
            </a:r>
            <a:r>
              <a:rPr lang="de-AT" sz="2200" dirty="0" err="1"/>
              <a:t>over</a:t>
            </a:r>
            <a:r>
              <a:rPr lang="de-AT" sz="2200" dirty="0"/>
              <a:t> 4000 </a:t>
            </a:r>
            <a:r>
              <a:rPr lang="de-AT" sz="2200" dirty="0" err="1"/>
              <a:t>transistors</a:t>
            </a:r>
            <a:r>
              <a:rPr lang="de-AT" sz="2200" dirty="0"/>
              <a:t>, </a:t>
            </a:r>
            <a:r>
              <a:rPr lang="de-AT" sz="2200" dirty="0" err="1"/>
              <a:t>while</a:t>
            </a:r>
            <a:r>
              <a:rPr lang="de-AT" sz="2200" dirty="0"/>
              <a:t> </a:t>
            </a:r>
            <a:r>
              <a:rPr lang="de-AT" sz="2200" dirty="0" err="1"/>
              <a:t>today's</a:t>
            </a:r>
            <a:r>
              <a:rPr lang="de-AT" sz="2200" dirty="0"/>
              <a:t> modern </a:t>
            </a:r>
            <a:r>
              <a:rPr lang="de-AT" sz="2200" dirty="0" err="1"/>
              <a:t>microprocessors</a:t>
            </a:r>
            <a:r>
              <a:rPr lang="de-AT" sz="2200" dirty="0"/>
              <a:t> </a:t>
            </a:r>
            <a:r>
              <a:rPr lang="de-AT" sz="2200" dirty="0" err="1"/>
              <a:t>possess</a:t>
            </a:r>
            <a:r>
              <a:rPr lang="de-AT" sz="2200" dirty="0"/>
              <a:t> 10 </a:t>
            </a:r>
            <a:r>
              <a:rPr lang="de-AT" sz="2200" dirty="0" err="1"/>
              <a:t>to</a:t>
            </a:r>
            <a:r>
              <a:rPr lang="de-AT" sz="2200" dirty="0"/>
              <a:t> 50 </a:t>
            </a:r>
            <a:r>
              <a:rPr lang="de-AT" sz="2200" dirty="0" err="1"/>
              <a:t>billion</a:t>
            </a:r>
            <a:r>
              <a:rPr lang="de-AT" sz="2200" dirty="0"/>
              <a:t> </a:t>
            </a:r>
          </a:p>
          <a:p>
            <a:r>
              <a:rPr lang="de-AT" sz="2200" dirty="0"/>
              <a:t>Even </a:t>
            </a:r>
            <a:r>
              <a:rPr lang="de-AT" sz="2200" dirty="0" err="1"/>
              <a:t>today</a:t>
            </a:r>
            <a:r>
              <a:rPr lang="de-AT" sz="2200" dirty="0"/>
              <a:t>, </a:t>
            </a:r>
            <a:r>
              <a:rPr lang="de-AT" sz="2200" dirty="0" err="1"/>
              <a:t>Moore's</a:t>
            </a:r>
            <a:r>
              <a:rPr lang="de-AT" sz="2200" dirty="0"/>
              <a:t> </a:t>
            </a:r>
            <a:r>
              <a:rPr lang="de-AT" sz="2200" dirty="0" err="1"/>
              <a:t>law</a:t>
            </a:r>
            <a:r>
              <a:rPr lang="de-AT" sz="2200" dirty="0"/>
              <a:t> </a:t>
            </a:r>
            <a:r>
              <a:rPr lang="de-AT" sz="2200" dirty="0" err="1"/>
              <a:t>serves</a:t>
            </a:r>
            <a:r>
              <a:rPr lang="de-AT" sz="2200" dirty="0"/>
              <a:t> </a:t>
            </a:r>
            <a:r>
              <a:rPr lang="de-AT" sz="2200" dirty="0" err="1"/>
              <a:t>as</a:t>
            </a:r>
            <a:r>
              <a:rPr lang="de-AT" sz="2200" dirty="0"/>
              <a:t>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guideline</a:t>
            </a:r>
            <a:r>
              <a:rPr lang="de-AT" sz="2200" dirty="0"/>
              <a:t> </a:t>
            </a:r>
            <a:r>
              <a:rPr lang="de-AT" sz="2200" dirty="0" err="1"/>
              <a:t>and</a:t>
            </a:r>
            <a:r>
              <a:rPr lang="de-AT" sz="2200" dirty="0"/>
              <a:t> </a:t>
            </a:r>
            <a:r>
              <a:rPr lang="de-AT" sz="2200" dirty="0" err="1"/>
              <a:t>measurement</a:t>
            </a:r>
            <a:r>
              <a:rPr lang="de-AT" sz="2200" dirty="0"/>
              <a:t> </a:t>
            </a:r>
            <a:r>
              <a:rPr lang="de-AT" sz="2200" dirty="0" err="1"/>
              <a:t>of</a:t>
            </a:r>
            <a:r>
              <a:rPr lang="de-AT" sz="2200" dirty="0"/>
              <a:t>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success</a:t>
            </a:r>
            <a:r>
              <a:rPr lang="de-AT" sz="2200" dirty="0"/>
              <a:t> </a:t>
            </a:r>
            <a:r>
              <a:rPr lang="de-AT" sz="2200" dirty="0" err="1"/>
              <a:t>for</a:t>
            </a:r>
            <a:r>
              <a:rPr lang="de-AT" sz="2200" dirty="0"/>
              <a:t> </a:t>
            </a:r>
            <a:r>
              <a:rPr lang="de-AT" sz="2200" dirty="0" err="1"/>
              <a:t>the</a:t>
            </a:r>
            <a:r>
              <a:rPr lang="de-AT" sz="2200" dirty="0"/>
              <a:t> </a:t>
            </a:r>
            <a:r>
              <a:rPr lang="de-AT" sz="2200" dirty="0" err="1"/>
              <a:t>microprocessor</a:t>
            </a:r>
            <a:r>
              <a:rPr lang="de-AT" sz="2200" dirty="0"/>
              <a:t> </a:t>
            </a:r>
            <a:r>
              <a:rPr lang="de-AT" sz="2200" dirty="0" err="1"/>
              <a:t>developers</a:t>
            </a:r>
            <a:endParaRPr lang="de-AT" sz="2200" dirty="0"/>
          </a:p>
          <a:p>
            <a:endParaRPr lang="de-AT" sz="2200" dirty="0"/>
          </a:p>
          <a:p>
            <a:endParaRPr lang="de-AT" sz="2200" dirty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923812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F729C4-0AF8-8046-9CAC-BB5F451FD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72" y="1838578"/>
            <a:ext cx="6268770" cy="1536192"/>
          </a:xfrm>
        </p:spPr>
        <p:txBody>
          <a:bodyPr anchor="b">
            <a:normAutofit/>
          </a:bodyPr>
          <a:lstStyle/>
          <a:p>
            <a:r>
              <a:rPr lang="de-DE" sz="3300" b="1" dirty="0"/>
              <a:t>Market/Value </a:t>
            </a:r>
            <a:r>
              <a:rPr lang="de-DE" sz="3300" b="1" dirty="0" err="1"/>
              <a:t>Based</a:t>
            </a:r>
            <a:r>
              <a:rPr lang="de-DE" sz="3300" b="1" dirty="0"/>
              <a:t> </a:t>
            </a:r>
            <a:r>
              <a:rPr lang="de-DE" sz="3300" b="1" dirty="0" err="1"/>
              <a:t>Pricing</a:t>
            </a:r>
            <a:br>
              <a:rPr lang="de-DE" sz="3300" b="1" dirty="0"/>
            </a:br>
            <a:br>
              <a:rPr lang="de-AT" sz="3300" b="1" dirty="0"/>
            </a:br>
            <a:endParaRPr lang="de-DE" sz="33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19E7FD-A57B-0147-AB71-A84B7556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935541"/>
            <a:ext cx="6268770" cy="2825496"/>
          </a:xfrm>
        </p:spPr>
        <p:txBody>
          <a:bodyPr>
            <a:noAutofit/>
          </a:bodyPr>
          <a:lstStyle/>
          <a:p>
            <a:r>
              <a:rPr lang="de-DE" sz="1800" dirty="0"/>
              <a:t>The </a:t>
            </a:r>
            <a:r>
              <a:rPr lang="de-DE" sz="1800" dirty="0" err="1"/>
              <a:t>price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set</a:t>
            </a:r>
            <a:r>
              <a:rPr lang="de-DE" sz="1800" dirty="0"/>
              <a:t> </a:t>
            </a:r>
            <a:r>
              <a:rPr lang="de-DE" sz="1800" dirty="0" err="1"/>
              <a:t>according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competitors</a:t>
            </a:r>
            <a:endParaRPr lang="de-DE" sz="1800" dirty="0"/>
          </a:p>
          <a:p>
            <a:r>
              <a:rPr lang="de-DE" sz="1800" dirty="0" err="1"/>
              <a:t>Utilized</a:t>
            </a:r>
            <a:r>
              <a:rPr lang="de-DE" sz="1800" dirty="0"/>
              <a:t> </a:t>
            </a:r>
            <a:r>
              <a:rPr lang="de-DE" sz="1800" dirty="0" err="1"/>
              <a:t>mostly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highly</a:t>
            </a:r>
            <a:r>
              <a:rPr lang="de-DE" sz="1800" dirty="0"/>
              <a:t> </a:t>
            </a:r>
            <a:r>
              <a:rPr lang="de-DE" sz="1800" dirty="0" err="1"/>
              <a:t>competitive</a:t>
            </a:r>
            <a:r>
              <a:rPr lang="de-DE" sz="1800" dirty="0"/>
              <a:t> </a:t>
            </a:r>
            <a:r>
              <a:rPr lang="de-DE" sz="1800" dirty="0" err="1"/>
              <a:t>markets</a:t>
            </a:r>
            <a:endParaRPr lang="de-DE" sz="1800" dirty="0"/>
          </a:p>
          <a:p>
            <a:r>
              <a:rPr lang="de-AT" sz="1800" dirty="0" err="1"/>
              <a:t>To</a:t>
            </a:r>
            <a:r>
              <a:rPr lang="de-AT" sz="1800" dirty="0"/>
              <a:t> </a:t>
            </a:r>
            <a:r>
              <a:rPr lang="de-AT" sz="1800" dirty="0" err="1"/>
              <a:t>determine</a:t>
            </a:r>
            <a:r>
              <a:rPr lang="de-AT" sz="1800" dirty="0"/>
              <a:t> </a:t>
            </a:r>
            <a:r>
              <a:rPr lang="de-AT" sz="1800" dirty="0" err="1"/>
              <a:t>the</a:t>
            </a:r>
            <a:r>
              <a:rPr lang="de-AT" sz="1800" dirty="0"/>
              <a:t> </a:t>
            </a:r>
            <a:r>
              <a:rPr lang="de-AT" sz="1800" dirty="0" err="1"/>
              <a:t>market-based</a:t>
            </a:r>
            <a:r>
              <a:rPr lang="de-AT" sz="1800" dirty="0"/>
              <a:t> </a:t>
            </a:r>
            <a:r>
              <a:rPr lang="de-AT" sz="1800" dirty="0" err="1"/>
              <a:t>price</a:t>
            </a:r>
            <a:r>
              <a:rPr lang="de-AT" sz="1800" dirty="0"/>
              <a:t>, </a:t>
            </a:r>
            <a:r>
              <a:rPr lang="de-AT" sz="1800" dirty="0" err="1"/>
              <a:t>the</a:t>
            </a:r>
            <a:r>
              <a:rPr lang="de-AT" sz="1800" dirty="0"/>
              <a:t> </a:t>
            </a:r>
            <a:r>
              <a:rPr lang="de-AT" sz="1800" dirty="0" err="1"/>
              <a:t>product's</a:t>
            </a:r>
            <a:r>
              <a:rPr lang="de-AT" sz="1800" dirty="0"/>
              <a:t> </a:t>
            </a:r>
            <a:r>
              <a:rPr lang="de-AT" sz="1800" dirty="0" err="1"/>
              <a:t>production</a:t>
            </a:r>
            <a:r>
              <a:rPr lang="de-AT" sz="1800" dirty="0"/>
              <a:t> </a:t>
            </a:r>
            <a:r>
              <a:rPr lang="de-AT" sz="1800" dirty="0" err="1"/>
              <a:t>costs</a:t>
            </a:r>
            <a:r>
              <a:rPr lang="de-AT" sz="1800" dirty="0"/>
              <a:t>, </a:t>
            </a:r>
            <a:r>
              <a:rPr lang="de-AT" sz="1800" dirty="0" err="1"/>
              <a:t>market</a:t>
            </a:r>
            <a:r>
              <a:rPr lang="de-AT" sz="1800" dirty="0"/>
              <a:t> </a:t>
            </a:r>
            <a:r>
              <a:rPr lang="de-AT" sz="1800" dirty="0" err="1"/>
              <a:t>factor</a:t>
            </a:r>
            <a:r>
              <a:rPr lang="de-AT" sz="1800" dirty="0"/>
              <a:t> </a:t>
            </a:r>
            <a:r>
              <a:rPr lang="de-AT" sz="1800" dirty="0" err="1"/>
              <a:t>price</a:t>
            </a:r>
            <a:r>
              <a:rPr lang="de-AT" sz="1800" dirty="0"/>
              <a:t>, </a:t>
            </a:r>
            <a:r>
              <a:rPr lang="de-AT" sz="1800" dirty="0" err="1"/>
              <a:t>and</a:t>
            </a:r>
            <a:r>
              <a:rPr lang="de-AT" sz="1800" dirty="0"/>
              <a:t> </a:t>
            </a:r>
            <a:r>
              <a:rPr lang="de-AT" sz="1800" dirty="0" err="1"/>
              <a:t>additionally</a:t>
            </a:r>
            <a:r>
              <a:rPr lang="de-AT" sz="1800" dirty="0"/>
              <a:t>, </a:t>
            </a:r>
            <a:r>
              <a:rPr lang="de-AT" sz="1800" dirty="0" err="1"/>
              <a:t>product</a:t>
            </a:r>
            <a:r>
              <a:rPr lang="de-AT" sz="1800" dirty="0"/>
              <a:t> premium </a:t>
            </a:r>
            <a:r>
              <a:rPr lang="de-AT" sz="1800" dirty="0" err="1"/>
              <a:t>should</a:t>
            </a:r>
            <a:r>
              <a:rPr lang="de-AT" sz="1800" dirty="0"/>
              <a:t> </a:t>
            </a:r>
            <a:r>
              <a:rPr lang="de-AT" sz="1800" dirty="0" err="1"/>
              <a:t>be</a:t>
            </a:r>
            <a:r>
              <a:rPr lang="de-AT" sz="1800" dirty="0"/>
              <a:t> </a:t>
            </a:r>
            <a:r>
              <a:rPr lang="de-AT" sz="1800" dirty="0" err="1"/>
              <a:t>added</a:t>
            </a:r>
            <a:r>
              <a:rPr lang="de-AT" sz="1800" dirty="0"/>
              <a:t> </a:t>
            </a:r>
          </a:p>
          <a:p>
            <a:r>
              <a:rPr lang="de-AT" sz="1800" dirty="0" err="1"/>
              <a:t>However</a:t>
            </a:r>
            <a:r>
              <a:rPr lang="de-AT" sz="1800" dirty="0"/>
              <a:t>, </a:t>
            </a:r>
            <a:r>
              <a:rPr lang="de-AT" sz="1800" dirty="0" err="1"/>
              <a:t>pricing</a:t>
            </a:r>
            <a:r>
              <a:rPr lang="de-AT" sz="1800" dirty="0"/>
              <a:t> </a:t>
            </a:r>
            <a:r>
              <a:rPr lang="de-AT" sz="1800" dirty="0" err="1"/>
              <a:t>policies</a:t>
            </a:r>
            <a:r>
              <a:rPr lang="de-AT" sz="1800" dirty="0"/>
              <a:t> </a:t>
            </a:r>
            <a:r>
              <a:rPr lang="de-AT" sz="1800" dirty="0" err="1"/>
              <a:t>usually</a:t>
            </a:r>
            <a:r>
              <a:rPr lang="de-AT" sz="1800" dirty="0"/>
              <a:t> </a:t>
            </a:r>
            <a:r>
              <a:rPr lang="de-AT" sz="1800" dirty="0" err="1"/>
              <a:t>depend</a:t>
            </a:r>
            <a:r>
              <a:rPr lang="de-AT" sz="1800" dirty="0"/>
              <a:t> on </a:t>
            </a:r>
            <a:r>
              <a:rPr lang="de-AT" sz="1800" dirty="0" err="1"/>
              <a:t>competitors</a:t>
            </a:r>
            <a:r>
              <a:rPr lang="de-AT" sz="1800" dirty="0"/>
              <a:t>' </a:t>
            </a:r>
            <a:r>
              <a:rPr lang="de-AT" sz="1800" dirty="0" err="1"/>
              <a:t>actions</a:t>
            </a:r>
            <a:r>
              <a:rPr lang="de-AT" sz="1800" dirty="0"/>
              <a:t>, </a:t>
            </a:r>
            <a:r>
              <a:rPr lang="de-AT" sz="1800" dirty="0" err="1"/>
              <a:t>and</a:t>
            </a:r>
            <a:r>
              <a:rPr lang="de-AT" sz="1800" dirty="0"/>
              <a:t> </a:t>
            </a:r>
            <a:r>
              <a:rPr lang="de-AT" sz="1800" dirty="0" err="1"/>
              <a:t>therefore</a:t>
            </a:r>
            <a:r>
              <a:rPr lang="de-AT" sz="1800" dirty="0"/>
              <a:t>, </a:t>
            </a:r>
            <a:r>
              <a:rPr lang="de-AT" sz="1800" dirty="0" err="1"/>
              <a:t>neglect</a:t>
            </a:r>
            <a:r>
              <a:rPr lang="de-AT" sz="1800" dirty="0"/>
              <a:t> </a:t>
            </a:r>
            <a:r>
              <a:rPr lang="de-AT" sz="1800" dirty="0" err="1"/>
              <a:t>the</a:t>
            </a:r>
            <a:r>
              <a:rPr lang="de-AT" sz="1800" dirty="0"/>
              <a:t> </a:t>
            </a:r>
            <a:r>
              <a:rPr lang="de-AT" sz="1800" dirty="0" err="1"/>
              <a:t>consumer</a:t>
            </a:r>
            <a:r>
              <a:rPr lang="de-AT" sz="1800" dirty="0"/>
              <a:t> </a:t>
            </a:r>
            <a:r>
              <a:rPr lang="de-AT" sz="1800" dirty="0" err="1"/>
              <a:t>demand</a:t>
            </a:r>
            <a:r>
              <a:rPr lang="de-AT" sz="1800" dirty="0"/>
              <a:t> </a:t>
            </a:r>
          </a:p>
          <a:p>
            <a:r>
              <a:rPr lang="de-DE" sz="1800" dirty="0"/>
              <a:t>Starbucks </a:t>
            </a:r>
            <a:r>
              <a:rPr lang="de-DE" sz="1800" dirty="0" err="1"/>
              <a:t>uses</a:t>
            </a:r>
            <a:r>
              <a:rPr lang="de-DE" sz="1800" dirty="0"/>
              <a:t> Market/Value </a:t>
            </a:r>
            <a:r>
              <a:rPr lang="de-DE" sz="1800" dirty="0" err="1"/>
              <a:t>based</a:t>
            </a:r>
            <a:r>
              <a:rPr lang="de-DE" sz="1800" dirty="0"/>
              <a:t> </a:t>
            </a:r>
            <a:r>
              <a:rPr lang="de-DE" sz="1800" dirty="0" err="1"/>
              <a:t>pricing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increase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profit</a:t>
            </a:r>
            <a:r>
              <a:rPr lang="de-DE" sz="1800" dirty="0"/>
              <a:t> </a:t>
            </a:r>
            <a:r>
              <a:rPr lang="de-DE" sz="1800" dirty="0" err="1"/>
              <a:t>margins</a:t>
            </a:r>
            <a:r>
              <a:rPr lang="de-DE" sz="1800" dirty="0"/>
              <a:t>. </a:t>
            </a:r>
            <a:r>
              <a:rPr lang="de-DE" sz="1800" dirty="0" err="1"/>
              <a:t>By</a:t>
            </a:r>
            <a:r>
              <a:rPr lang="de-DE" sz="1800" dirty="0"/>
              <a:t> </a:t>
            </a:r>
            <a:r>
              <a:rPr lang="de-DE" sz="1800" dirty="0" err="1"/>
              <a:t>processing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consumer</a:t>
            </a:r>
            <a:r>
              <a:rPr lang="de-DE" sz="1800" dirty="0"/>
              <a:t> </a:t>
            </a:r>
            <a:r>
              <a:rPr lang="de-DE" sz="1800" dirty="0" err="1"/>
              <a:t>data</a:t>
            </a:r>
            <a:r>
              <a:rPr lang="de-DE" sz="1800" dirty="0"/>
              <a:t>, Starbucks </a:t>
            </a:r>
            <a:r>
              <a:rPr lang="de-DE" sz="1800" dirty="0" err="1"/>
              <a:t>determines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highest</a:t>
            </a:r>
            <a:r>
              <a:rPr lang="de-DE" sz="1800" dirty="0"/>
              <a:t> </a:t>
            </a:r>
            <a:r>
              <a:rPr lang="de-DE" sz="1800" dirty="0" err="1"/>
              <a:t>price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consumer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willing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pay</a:t>
            </a:r>
            <a:endParaRPr lang="de-DE" sz="1800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0A208F8-7D74-4DAF-AEBD-04CAD1E44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76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630C37-630E-8A4B-A993-BCB2A5F0C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de-DE" sz="4800">
                <a:solidFill>
                  <a:schemeClr val="bg1"/>
                </a:solidFill>
              </a:rPr>
              <a:t>Cost-Based Pricing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1F7E7F4-5D3E-43D2-A5D9-253D2FAFE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95957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3206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7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3E6638-738F-CF4D-BACE-16D23AA93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Arbitrary Pricing and Price Discrimination</a:t>
            </a:r>
          </a:p>
        </p:txBody>
      </p:sp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7B289BFC-DCCA-204D-ADA8-5954687A8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45" r="90" b="6571"/>
          <a:stretch/>
        </p:blipFill>
        <p:spPr>
          <a:xfrm>
            <a:off x="493355" y="1024833"/>
            <a:ext cx="7790034" cy="458707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5947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D3E6B23-0646-6243-8F7D-C984F883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de-AT" sz="2600" b="1">
                <a:solidFill>
                  <a:schemeClr val="bg1"/>
                </a:solidFill>
              </a:rPr>
              <a:t>Adjusting the Prices to the Ever-Changing Consumer Behavior via the Market Data and Machine Learning Algorithms </a:t>
            </a:r>
            <a:br>
              <a:rPr lang="de-AT" sz="2600">
                <a:solidFill>
                  <a:schemeClr val="bg1"/>
                </a:solidFill>
              </a:rPr>
            </a:br>
            <a:endParaRPr lang="de-DE" sz="2600">
              <a:solidFill>
                <a:schemeClr val="bg1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26CD2BBB-E0FA-46EE-AFF0-AC2D8CBEF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879093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3884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A902DD-9F5B-5943-BCD8-03658EE5B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de-DE" sz="4800">
                <a:solidFill>
                  <a:schemeClr val="bg1"/>
                </a:solidFill>
              </a:rPr>
              <a:t>Machine Learning on the Example of Google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F81E4371-35F8-4C44-9FD2-919403F21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10450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70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0C60E-289A-1347-BBE1-34D2B9EF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7C2AE7AF-2250-5746-ABD4-A8B9B085B9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5880" y="1031358"/>
            <a:ext cx="7783032" cy="5461517"/>
          </a:xfrm>
        </p:spPr>
      </p:pic>
    </p:spTree>
    <p:extLst>
      <p:ext uri="{BB962C8B-B14F-4D97-AF65-F5344CB8AC3E}">
        <p14:creationId xmlns:p14="http://schemas.microsoft.com/office/powerpoint/2010/main" val="341850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02049-EBE3-F241-92EE-D17DC23C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Evolution of Marketing and Pricing Strategies</a:t>
            </a:r>
            <a:br>
              <a:rPr lang="de-DE">
                <a:solidFill>
                  <a:schemeClr val="bg1"/>
                </a:solidFill>
              </a:rPr>
            </a:br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0318690A-C11D-4385-97C3-27BCC94809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145603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00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9D5C303-5845-5D4C-B42E-3331DE09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Evolution of Marketing and Pricing Strategies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B5CDBC40-691F-4B77-BF26-9446D3A64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46050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76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78AB36-0A09-4D41-AF69-DFAEF426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Power of Branding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291CD2EB-12FF-4A54-ACC8-8B0419FA1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986534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63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751DBD-0575-DD4B-84E0-D5134D85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AT" b="1">
                <a:solidFill>
                  <a:schemeClr val="bg1"/>
                </a:solidFill>
              </a:rPr>
              <a:t>Importance of Product Placement and Packaging on the End-Price </a:t>
            </a:r>
            <a:br>
              <a:rPr lang="de-AT">
                <a:solidFill>
                  <a:schemeClr val="bg1"/>
                </a:solidFill>
              </a:rPr>
            </a:br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2A54703B-60FF-4C6A-8CDE-E6F6175C4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814074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07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61787A4-2F5B-8F46-A2F3-085457380E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" t="9091" r="2357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C49F27-1A2C-E247-A174-B3A84629A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de-AT" sz="2400" b="1" dirty="0"/>
              <a:t>Development </a:t>
            </a:r>
            <a:r>
              <a:rPr lang="de-AT" sz="2400" b="1" dirty="0" err="1"/>
              <a:t>of</a:t>
            </a:r>
            <a:r>
              <a:rPr lang="de-AT" sz="2400" b="1" dirty="0"/>
              <a:t> </a:t>
            </a:r>
            <a:r>
              <a:rPr lang="de-AT" sz="2400" b="1" dirty="0" err="1"/>
              <a:t>the</a:t>
            </a:r>
            <a:r>
              <a:rPr lang="de-AT" sz="2400" b="1" dirty="0"/>
              <a:t> Information Technology</a:t>
            </a:r>
            <a:br>
              <a:rPr lang="de-AT" sz="2400" dirty="0"/>
            </a:br>
            <a:endParaRPr lang="de-DE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4D76A2-28FC-F546-A3CA-B80B17A36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de-DE" sz="1700"/>
              <a:t>Until the 20th century, computing reffered </a:t>
            </a:r>
            <a:r>
              <a:rPr lang="de-AT" sz="1700"/>
              <a:t>to the human processing the necessary information </a:t>
            </a:r>
          </a:p>
          <a:p>
            <a:r>
              <a:rPr lang="de-AT" sz="1700"/>
              <a:t>Clay tablets firstly used to spread the informations</a:t>
            </a:r>
          </a:p>
          <a:p>
            <a:r>
              <a:rPr lang="de-AT" sz="1700"/>
              <a:t>First mechanical analog computer (Antikythera mechanism)</a:t>
            </a:r>
          </a:p>
          <a:p>
            <a:r>
              <a:rPr lang="de-AT" sz="1700"/>
              <a:t>Information technology advancements stagnated until the 16th century</a:t>
            </a:r>
          </a:p>
          <a:p>
            <a:endParaRPr lang="de-DE" sz="1700"/>
          </a:p>
        </p:txBody>
      </p:sp>
    </p:spTree>
    <p:extLst>
      <p:ext uri="{BB962C8B-B14F-4D97-AF65-F5344CB8AC3E}">
        <p14:creationId xmlns:p14="http://schemas.microsoft.com/office/powerpoint/2010/main" val="4999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183FD30-7074-4F45-8EE5-92BC462B91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42" r="24337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34478-6EB2-D349-A442-A57E5C80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endParaRPr lang="de-DE" sz="2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7276A6-42C7-D646-873D-F8FA685CF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22" y="2543573"/>
            <a:ext cx="3438906" cy="4764024"/>
          </a:xfrm>
        </p:spPr>
        <p:txBody>
          <a:bodyPr anchor="t">
            <a:normAutofit/>
          </a:bodyPr>
          <a:lstStyle/>
          <a:p>
            <a:r>
              <a:rPr lang="de-DE" sz="1800" dirty="0"/>
              <a:t>First </a:t>
            </a:r>
            <a:r>
              <a:rPr lang="de-DE" sz="1800" dirty="0" err="1"/>
              <a:t>mechanical</a:t>
            </a:r>
            <a:r>
              <a:rPr lang="de-DE" sz="1800" dirty="0"/>
              <a:t> </a:t>
            </a:r>
            <a:r>
              <a:rPr lang="de-DE" sz="1800" dirty="0" err="1"/>
              <a:t>calculator</a:t>
            </a:r>
            <a:r>
              <a:rPr lang="de-DE" sz="1800" dirty="0"/>
              <a:t> was </a:t>
            </a:r>
            <a:r>
              <a:rPr lang="de-DE" sz="1800" dirty="0" err="1"/>
              <a:t>invented</a:t>
            </a:r>
            <a:r>
              <a:rPr lang="de-DE" sz="1800" dirty="0"/>
              <a:t> in 1645, </a:t>
            </a:r>
            <a:r>
              <a:rPr lang="de-DE" sz="1800" dirty="0" err="1"/>
              <a:t>capable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processing</a:t>
            </a:r>
            <a:r>
              <a:rPr lang="de-DE" sz="1800" dirty="0"/>
              <a:t> </a:t>
            </a:r>
            <a:r>
              <a:rPr lang="de-DE" sz="1800" dirty="0" err="1"/>
              <a:t>four</a:t>
            </a:r>
            <a:r>
              <a:rPr lang="de-DE" sz="1800" dirty="0"/>
              <a:t> </a:t>
            </a:r>
            <a:r>
              <a:rPr lang="de-DE" sz="1800" dirty="0" err="1"/>
              <a:t>arithmetical</a:t>
            </a:r>
            <a:r>
              <a:rPr lang="de-DE" sz="1800" dirty="0"/>
              <a:t> </a:t>
            </a:r>
            <a:r>
              <a:rPr lang="de-DE" sz="1800" dirty="0" err="1"/>
              <a:t>equations</a:t>
            </a:r>
            <a:endParaRPr lang="de-DE" sz="1800" dirty="0"/>
          </a:p>
          <a:p>
            <a:r>
              <a:rPr lang="de-DE" sz="1800" dirty="0" err="1"/>
              <a:t>However</a:t>
            </a:r>
            <a:r>
              <a:rPr lang="de-DE" sz="1800" dirty="0"/>
              <a:t>,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first</a:t>
            </a:r>
            <a:r>
              <a:rPr lang="de-DE" sz="1800" dirty="0"/>
              <a:t> </a:t>
            </a:r>
            <a:r>
              <a:rPr lang="de-DE" sz="1800" dirty="0" err="1"/>
              <a:t>mass-produced</a:t>
            </a:r>
            <a:r>
              <a:rPr lang="de-DE" sz="1800" dirty="0"/>
              <a:t> </a:t>
            </a:r>
            <a:r>
              <a:rPr lang="de-DE" sz="1800" dirty="0" err="1"/>
              <a:t>calculator</a:t>
            </a:r>
            <a:r>
              <a:rPr lang="de-DE" sz="1800" dirty="0"/>
              <a:t> was </a:t>
            </a:r>
            <a:r>
              <a:rPr lang="de-DE" sz="1800" dirty="0" err="1"/>
              <a:t>introduced</a:t>
            </a:r>
            <a:r>
              <a:rPr lang="de-DE" sz="1800" dirty="0"/>
              <a:t> in 1820</a:t>
            </a:r>
          </a:p>
          <a:p>
            <a:r>
              <a:rPr lang="de-DE" sz="1800" dirty="0"/>
              <a:t>In </a:t>
            </a:r>
            <a:r>
              <a:rPr lang="de-DE" sz="1800" dirty="0" err="1"/>
              <a:t>the</a:t>
            </a:r>
            <a:r>
              <a:rPr lang="de-DE" sz="1800" dirty="0"/>
              <a:t> 19th </a:t>
            </a:r>
            <a:r>
              <a:rPr lang="de-DE" sz="1800" dirty="0" err="1"/>
              <a:t>century</a:t>
            </a:r>
            <a:r>
              <a:rPr lang="de-DE" sz="1800" dirty="0"/>
              <a:t>, </a:t>
            </a:r>
            <a:r>
              <a:rPr lang="de-DE" sz="1800" dirty="0" err="1"/>
              <a:t>even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most</a:t>
            </a:r>
            <a:r>
              <a:rPr lang="de-DE" sz="1800" dirty="0"/>
              <a:t> </a:t>
            </a:r>
            <a:r>
              <a:rPr lang="de-DE" sz="1800" dirty="0" err="1"/>
              <a:t>advanced</a:t>
            </a:r>
            <a:r>
              <a:rPr lang="de-DE" sz="1800" dirty="0"/>
              <a:t> </a:t>
            </a:r>
            <a:r>
              <a:rPr lang="de-DE" sz="1800" dirty="0" err="1"/>
              <a:t>devices</a:t>
            </a:r>
            <a:r>
              <a:rPr lang="de-DE" sz="1800" dirty="0"/>
              <a:t> </a:t>
            </a:r>
            <a:r>
              <a:rPr lang="de-DE" sz="1800" dirty="0" err="1"/>
              <a:t>were</a:t>
            </a:r>
            <a:r>
              <a:rPr lang="de-DE" sz="1800" dirty="0"/>
              <a:t> analog</a:t>
            </a:r>
          </a:p>
          <a:p>
            <a:r>
              <a:rPr lang="de-DE" sz="1800" dirty="0" err="1"/>
              <a:t>Based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wheel</a:t>
            </a:r>
            <a:r>
              <a:rPr lang="de-DE" sz="1800" dirty="0"/>
              <a:t>-</a:t>
            </a:r>
            <a:r>
              <a:rPr lang="de-DE" sz="1800" dirty="0" err="1"/>
              <a:t>and</a:t>
            </a:r>
            <a:r>
              <a:rPr lang="de-DE" sz="1800" dirty="0"/>
              <a:t>-disc </a:t>
            </a:r>
            <a:r>
              <a:rPr lang="de-DE" sz="1800" dirty="0" err="1"/>
              <a:t>integrator</a:t>
            </a:r>
            <a:endParaRPr lang="de-DE" sz="1800" dirty="0"/>
          </a:p>
          <a:p>
            <a:r>
              <a:rPr lang="de-DE" sz="1800" dirty="0" err="1"/>
              <a:t>Provided</a:t>
            </a:r>
            <a:r>
              <a:rPr lang="de-DE" sz="1800" dirty="0"/>
              <a:t> a </a:t>
            </a:r>
            <a:r>
              <a:rPr lang="de-DE" sz="1800" dirty="0" err="1"/>
              <a:t>base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research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electronic </a:t>
            </a:r>
            <a:r>
              <a:rPr lang="de-DE" sz="1800" dirty="0" err="1"/>
              <a:t>devices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886972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FC0DC2E-4A6A-2844-8EC1-A1D056C092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04" r="25303" b="9090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AB5F3B-A435-CD4E-9C4A-47C9EBAA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de-DE" sz="2800"/>
              <a:t>Punched Card Data Storage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35FE4C-CABF-3844-8C90-6C7ED54D7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de-DE" sz="1700" dirty="0" err="1"/>
              <a:t>Invented</a:t>
            </a:r>
            <a:r>
              <a:rPr lang="de-DE" sz="1700" dirty="0"/>
              <a:t> at </a:t>
            </a:r>
            <a:r>
              <a:rPr lang="de-DE" sz="1700" dirty="0" err="1"/>
              <a:t>the</a:t>
            </a:r>
            <a:r>
              <a:rPr lang="de-DE" sz="1700" dirty="0"/>
              <a:t> end </a:t>
            </a:r>
            <a:r>
              <a:rPr lang="de-DE" sz="1700" dirty="0" err="1"/>
              <a:t>of</a:t>
            </a:r>
            <a:r>
              <a:rPr lang="de-DE" sz="1700" dirty="0"/>
              <a:t> </a:t>
            </a:r>
            <a:r>
              <a:rPr lang="de-DE" sz="1700" dirty="0" err="1"/>
              <a:t>the</a:t>
            </a:r>
            <a:r>
              <a:rPr lang="de-DE" sz="1700" dirty="0"/>
              <a:t> 19th </a:t>
            </a:r>
            <a:r>
              <a:rPr lang="de-DE" sz="1700" dirty="0" err="1"/>
              <a:t>century</a:t>
            </a:r>
            <a:r>
              <a:rPr lang="de-DE" sz="1700" dirty="0"/>
              <a:t> </a:t>
            </a:r>
            <a:r>
              <a:rPr lang="de-DE" sz="1700" dirty="0" err="1"/>
              <a:t>as</a:t>
            </a:r>
            <a:r>
              <a:rPr lang="de-DE" sz="1700" dirty="0"/>
              <a:t> </a:t>
            </a:r>
            <a:r>
              <a:rPr lang="de-DE" sz="1700" dirty="0" err="1"/>
              <a:t>the</a:t>
            </a:r>
            <a:r>
              <a:rPr lang="de-DE" sz="1700" dirty="0"/>
              <a:t> </a:t>
            </a:r>
            <a:r>
              <a:rPr lang="de-DE" sz="1700" dirty="0" err="1"/>
              <a:t>storage</a:t>
            </a:r>
            <a:r>
              <a:rPr lang="de-DE" sz="1700" dirty="0"/>
              <a:t> medium</a:t>
            </a:r>
          </a:p>
          <a:p>
            <a:r>
              <a:rPr lang="de-DE" sz="1700" dirty="0"/>
              <a:t>Further </a:t>
            </a:r>
            <a:r>
              <a:rPr lang="de-DE" sz="1700" dirty="0" err="1"/>
              <a:t>developed</a:t>
            </a:r>
            <a:r>
              <a:rPr lang="de-DE" sz="1700" dirty="0"/>
              <a:t> </a:t>
            </a:r>
            <a:r>
              <a:rPr lang="de-DE" sz="1700" dirty="0" err="1"/>
              <a:t>as</a:t>
            </a:r>
            <a:r>
              <a:rPr lang="de-DE" sz="1700" dirty="0"/>
              <a:t> a </a:t>
            </a:r>
            <a:r>
              <a:rPr lang="de-DE" sz="1700" dirty="0" err="1"/>
              <a:t>necessity</a:t>
            </a:r>
            <a:r>
              <a:rPr lang="de-DE" sz="1700" dirty="0"/>
              <a:t> </a:t>
            </a:r>
            <a:r>
              <a:rPr lang="de-DE" sz="1700" dirty="0" err="1"/>
              <a:t>for</a:t>
            </a:r>
            <a:r>
              <a:rPr lang="de-DE" sz="1700" dirty="0"/>
              <a:t> </a:t>
            </a:r>
            <a:r>
              <a:rPr lang="de-DE" sz="1700" dirty="0" err="1"/>
              <a:t>the</a:t>
            </a:r>
            <a:r>
              <a:rPr lang="de-DE" sz="1700" dirty="0"/>
              <a:t> U.S. </a:t>
            </a:r>
            <a:r>
              <a:rPr lang="de-DE" sz="1700" dirty="0" err="1"/>
              <a:t>Statistic‘s</a:t>
            </a:r>
            <a:r>
              <a:rPr lang="de-DE" sz="1700" dirty="0"/>
              <a:t> Department</a:t>
            </a:r>
          </a:p>
          <a:p>
            <a:r>
              <a:rPr lang="de-DE" sz="1700" dirty="0" err="1"/>
              <a:t>Consequently</a:t>
            </a:r>
            <a:r>
              <a:rPr lang="de-DE" sz="1700" dirty="0"/>
              <a:t>, </a:t>
            </a:r>
            <a:r>
              <a:rPr lang="de-DE" sz="1700" dirty="0" err="1"/>
              <a:t>Tabulating</a:t>
            </a:r>
            <a:r>
              <a:rPr lang="de-DE" sz="1700" dirty="0"/>
              <a:t> </a:t>
            </a:r>
            <a:r>
              <a:rPr lang="de-DE" sz="1700" dirty="0" err="1"/>
              <a:t>Machine</a:t>
            </a:r>
            <a:r>
              <a:rPr lang="de-DE" sz="1700" dirty="0"/>
              <a:t> was </a:t>
            </a:r>
            <a:r>
              <a:rPr lang="de-DE" sz="1700" dirty="0" err="1"/>
              <a:t>developed</a:t>
            </a:r>
            <a:endParaRPr lang="de-DE" sz="1700" dirty="0"/>
          </a:p>
          <a:p>
            <a:r>
              <a:rPr lang="de-AT" sz="1700" dirty="0"/>
              <a:t>The </a:t>
            </a:r>
            <a:r>
              <a:rPr lang="de-AT" sz="1700" dirty="0" err="1"/>
              <a:t>punched</a:t>
            </a:r>
            <a:r>
              <a:rPr lang="de-AT" sz="1700" dirty="0"/>
              <a:t> </a:t>
            </a:r>
            <a:r>
              <a:rPr lang="de-AT" sz="1700" dirty="0" err="1"/>
              <a:t>card</a:t>
            </a:r>
            <a:r>
              <a:rPr lang="de-AT" sz="1700" dirty="0"/>
              <a:t> </a:t>
            </a:r>
            <a:r>
              <a:rPr lang="de-AT" sz="1700" dirty="0" err="1"/>
              <a:t>data</a:t>
            </a:r>
            <a:r>
              <a:rPr lang="de-AT" sz="1700" dirty="0"/>
              <a:t> </a:t>
            </a:r>
            <a:r>
              <a:rPr lang="de-AT" sz="1700" dirty="0" err="1"/>
              <a:t>system</a:t>
            </a:r>
            <a:r>
              <a:rPr lang="de-AT" sz="1700" dirty="0"/>
              <a:t> </a:t>
            </a:r>
            <a:r>
              <a:rPr lang="de-AT" sz="1700" dirty="0" err="1"/>
              <a:t>stayed</a:t>
            </a:r>
            <a:r>
              <a:rPr lang="de-AT" sz="1700" dirty="0"/>
              <a:t> </a:t>
            </a:r>
            <a:r>
              <a:rPr lang="de-AT" sz="1700" dirty="0" err="1"/>
              <a:t>the</a:t>
            </a:r>
            <a:r>
              <a:rPr lang="de-AT" sz="1700" dirty="0"/>
              <a:t> </a:t>
            </a:r>
            <a:r>
              <a:rPr lang="de-AT" sz="1700" dirty="0" err="1"/>
              <a:t>most</a:t>
            </a:r>
            <a:r>
              <a:rPr lang="de-AT" sz="1700" dirty="0"/>
              <a:t> </a:t>
            </a:r>
            <a:r>
              <a:rPr lang="de-AT" sz="1700" dirty="0" err="1"/>
              <a:t>utilized</a:t>
            </a:r>
            <a:r>
              <a:rPr lang="de-AT" sz="1700" dirty="0"/>
              <a:t> </a:t>
            </a:r>
            <a:r>
              <a:rPr lang="de-AT" sz="1700" dirty="0" err="1"/>
              <a:t>data</a:t>
            </a:r>
            <a:r>
              <a:rPr lang="de-AT" sz="1700" dirty="0"/>
              <a:t> </a:t>
            </a:r>
            <a:r>
              <a:rPr lang="de-AT" sz="1700" dirty="0" err="1"/>
              <a:t>transportation</a:t>
            </a:r>
            <a:r>
              <a:rPr lang="de-AT" sz="1700" dirty="0"/>
              <a:t> </a:t>
            </a:r>
            <a:r>
              <a:rPr lang="de-AT" sz="1700" dirty="0" err="1"/>
              <a:t>and</a:t>
            </a:r>
            <a:r>
              <a:rPr lang="de-AT" sz="1700" dirty="0"/>
              <a:t> </a:t>
            </a:r>
            <a:r>
              <a:rPr lang="de-AT" sz="1700" dirty="0" err="1"/>
              <a:t>data</a:t>
            </a:r>
            <a:r>
              <a:rPr lang="de-AT" sz="1700" dirty="0"/>
              <a:t> </a:t>
            </a:r>
            <a:r>
              <a:rPr lang="de-AT" sz="1700" dirty="0" err="1"/>
              <a:t>storage</a:t>
            </a:r>
            <a:r>
              <a:rPr lang="de-AT" sz="1700" dirty="0"/>
              <a:t> medium </a:t>
            </a:r>
            <a:r>
              <a:rPr lang="de-AT" sz="1700" dirty="0" err="1"/>
              <a:t>until</a:t>
            </a:r>
            <a:r>
              <a:rPr lang="de-AT" sz="1700" dirty="0"/>
              <a:t> </a:t>
            </a:r>
            <a:r>
              <a:rPr lang="de-AT" sz="1700" dirty="0" err="1"/>
              <a:t>the</a:t>
            </a:r>
            <a:r>
              <a:rPr lang="de-AT" sz="1700" dirty="0"/>
              <a:t> 1950s</a:t>
            </a:r>
          </a:p>
          <a:p>
            <a:endParaRPr lang="de-DE" sz="1700" dirty="0"/>
          </a:p>
        </p:txBody>
      </p:sp>
    </p:spTree>
    <p:extLst>
      <p:ext uri="{BB962C8B-B14F-4D97-AF65-F5344CB8AC3E}">
        <p14:creationId xmlns:p14="http://schemas.microsoft.com/office/powerpoint/2010/main" val="4147668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Macintosh PowerPoint</Application>
  <PresentationFormat>Breitbild</PresentationFormat>
  <Paragraphs>79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</vt:lpstr>
      <vt:lpstr>Seminar Paper Presentation Critical Evaluation of Prices in the Information Technology Age: History, Features and Critical Comparison of Market/Value Based, Cost Based and Arbitrary Prices  </vt:lpstr>
      <vt:lpstr>PowerPoint-Präsentation</vt:lpstr>
      <vt:lpstr>Evolution of Marketing and Pricing Strategies </vt:lpstr>
      <vt:lpstr>Evolution of Marketing and Pricing Strategies</vt:lpstr>
      <vt:lpstr>Power of Branding</vt:lpstr>
      <vt:lpstr>Importance of Product Placement and Packaging on the End-Price  </vt:lpstr>
      <vt:lpstr>Development of the Information Technology </vt:lpstr>
      <vt:lpstr>PowerPoint-Präsentation</vt:lpstr>
      <vt:lpstr>Punched Card Data Storage System</vt:lpstr>
      <vt:lpstr>Zuse Z3 and Colossus</vt:lpstr>
      <vt:lpstr>SSEM and Ferranti Mark 1 </vt:lpstr>
      <vt:lpstr>The Second Generation of Computers</vt:lpstr>
      <vt:lpstr>The Third and Fourth Generation Computers</vt:lpstr>
      <vt:lpstr>Market/Value Based Pricing  </vt:lpstr>
      <vt:lpstr>Cost-Based Pricing</vt:lpstr>
      <vt:lpstr>Arbitrary Pricing and Price Discrimination</vt:lpstr>
      <vt:lpstr>Adjusting the Prices to the Ever-Changing Consumer Behavior via the Market Data and Machine Learning Algorithms  </vt:lpstr>
      <vt:lpstr>Machine Learning on the Example of Google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Presentation Critical Evaluation of Prices in the Information Technology Age: History, Features and Critical Comparison of Market/Value Based, Cost Based and Arbitrary Prices  </dc:title>
  <dc:creator>Djordje Basara</dc:creator>
  <cp:lastModifiedBy>Djordje Basara</cp:lastModifiedBy>
  <cp:revision>1</cp:revision>
  <dcterms:created xsi:type="dcterms:W3CDTF">2020-06-03T21:30:22Z</dcterms:created>
  <dcterms:modified xsi:type="dcterms:W3CDTF">2020-06-03T21:32:28Z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832023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