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23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68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86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61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44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9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74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97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0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09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950-5AC0-4D8B-972C-8DE60F31756D}" type="datetimeFigureOut">
              <a:rPr lang="de-AT" smtClean="0"/>
              <a:t>15.04.2020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095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83D8D75-2326-4DD5-AA10-FA270975F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/>
              <a:t>ooRexx 5.0 Beta</a:t>
            </a:r>
            <a:endParaRPr lang="de-AT" sz="580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20AAEEE2-9371-4028-9201-5C24100A0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new features and nutshell examples</a:t>
            </a:r>
            <a:endParaRPr lang="de-AT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de-AT">
                <a:solidFill>
                  <a:schemeClr val="accent1">
                    <a:lumMod val="60000"/>
                    <a:lumOff val="40000"/>
                  </a:schemeClr>
                </a:solidFill>
              </a:rPr>
              <a:t>Thomas Dabernig (h1451744)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0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9181081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38" y="448055"/>
            <a:ext cx="1920339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40" y="4419227"/>
            <a:ext cx="1920338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882CD40A-D6E1-4D7C-B520-56DEF732B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4197" y="448055"/>
            <a:ext cx="12360393" cy="5439561"/>
          </a:xfrm>
        </p:spPr>
      </p:pic>
    </p:spTree>
    <p:extLst>
      <p:ext uri="{BB962C8B-B14F-4D97-AF65-F5344CB8AC3E}">
        <p14:creationId xmlns:p14="http://schemas.microsoft.com/office/powerpoint/2010/main" val="316132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ooRexx 5.0 Beta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 5.0 Beta</dc:title>
  <dc:creator>Dabernig Thomas</dc:creator>
  <cp:lastModifiedBy>Dabernig Thomas</cp:lastModifiedBy>
  <cp:revision>6</cp:revision>
  <dcterms:created xsi:type="dcterms:W3CDTF">2020-03-18T17:49:49Z</dcterms:created>
  <dcterms:modified xsi:type="dcterms:W3CDTF">2020-04-15T21:29:36Z</dcterms:modified>
</cp:coreProperties>
</file>