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60" r:id="rId3"/>
    <p:sldId id="264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5" autoAdjust="0"/>
    <p:restoredTop sz="94660"/>
  </p:normalViewPr>
  <p:slideViewPr>
    <p:cSldViewPr snapToGrid="0">
      <p:cViewPr varScale="1">
        <p:scale>
          <a:sx n="97" d="100"/>
          <a:sy n="97" d="100"/>
        </p:scale>
        <p:origin x="78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0412FD-B58C-4EAB-A959-5A84A2C7DA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C84FF8E-5A58-4179-B914-0DC3B5A9BD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9078474-7267-4B0F-8652-F70502DCA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5/28/2020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FA2E33-8F60-47C3-8109-8B3215456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69813E4-47E6-4DC2-AFC5-B1051E621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380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DD9774-4FCD-418B-B2B7-0049B881F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44AACCA-3FFF-4499-9D26-AE13DDED69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C56C6F-4300-4F36-87CB-42C35A381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5/28/2020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B722F8-FF77-406A-8235-A339F748F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1DA221-8611-4C24-923E-ACD24F443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002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0513E6F-9BDC-4926-8158-0E7B740A9B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E200623-1EE6-4A41-B49E-E4CF1CE050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1EE0B4-3177-49B8-A3CE-453DA1C96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5/28/2020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4213F3-DB33-4E4B-B3B3-5D672CADF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5A43CC3-17E8-4568-BFCD-426D684EB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9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D4032E-E26F-484E-AA33-3F4D758DF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1D9E6C-E315-4C07-B279-96A09FF0C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01EF1C9-0CB1-4DC3-899B-EBA40200D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5/28/2020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7C31B8-CC9A-4B87-AAE5-A22507F78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C31456-190E-4DD9-9CDC-2538C6294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331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46510A-85BF-4186-AF82-E3712D995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1059685-82C2-4173-8909-94E903FAF3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5E20B1-8DE5-40C3-B6EA-547711FD0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5/28/2020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553412-A03B-4379-AB93-585C9901D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71D2C6-485F-41E8-9F66-21558E67D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906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BDB275-B291-49BF-9724-90EFCCDE2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9FBC73-F23D-4C8A-B523-C3AC6F66DD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8278C5B-0024-42F2-A7FF-73F0FFC607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C58C1B5-2CF0-41FE-97D5-1793764B9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5/28/2020</a:t>
            </a:fld>
            <a:endParaRPr lang="en-US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614C319-6825-4DC9-8F84-63D7CEB7C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9629644-EC58-4C5F-8D17-82DDCEA7B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399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A96F1A-BA4B-40E3-B627-8B2960633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CD47B97-524A-4C38-95D3-55C2D49A7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11F20FA-91FB-45AA-8A2E-6E043A299A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061D710-49B0-428D-A92F-8F14ADA43E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835520C-E7FB-4657-8675-5729419C81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29BD104-6C3E-4371-8C68-9266DC41E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5/28/2020</a:t>
            </a:fld>
            <a:endParaRPr lang="en-US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2658456-458D-40AE-9A1B-E1E39BCF0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C498A54-AA15-4A84-AF31-F71CE2EA0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245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5182F0-94D3-4594-B6BA-521FDE038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55B423C-1A7F-4696-9877-3267A02B8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5/28/2020</a:t>
            </a:fld>
            <a:endParaRPr lang="en-US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EB93045-7282-4A7C-BAA8-265E0213F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7202514-0377-4DCC-A381-D634AE1A8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128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6A58668-D990-48E0-9371-9DEC7AEDD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5/28/2020</a:t>
            </a:fld>
            <a:endParaRPr lang="en-US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DDF6879-CD49-4489-A908-FF97E0076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03F8F6A-4DA2-4B7C-9776-8CD95136A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74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905302-B72A-4059-BA45-2EFAC2A8F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85E2CB8-B70F-472C-A88D-CEA6CE8E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B3D840F-66FE-4D02-9717-655A368F44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DCE5B9D-3659-497C-B6FA-B67F380A2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5/28/2020</a:t>
            </a:fld>
            <a:endParaRPr lang="en-US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B6F4E9E-6794-40A7-BC0D-90598AE77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F8BD176-0C12-44F1-94F5-BEBC2316D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478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E4886F-21E8-4C81-B0A1-922AA4643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FF3BC18-F056-4FA0-9AEC-7CA9698269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36A3795-7B71-44E0-A9B9-35AB109D6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859FD0C-1A6A-4020-A2A2-A9AD78A30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5/28/2020</a:t>
            </a:fld>
            <a:endParaRPr lang="en-US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33DE6F6-9D75-4A7F-808B-C13F97B6F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0BDBD91-9013-4247-90DD-26784B959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509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93D9941-1F0D-4FBC-8F46-7F5686FC4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B11F3BB-E703-4A20-87FE-866B0E912A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1E6195-F637-4304-A515-5ADB1CEC8B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5/28/2020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B70F84-8FA9-45C2-B081-5E867A42C9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2EC689-21BC-41B9-BF78-2E6ADF82FC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539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9A9FF9-6358-4A93-8F9F-A37857CA2D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4000" b="1" dirty="0"/>
              <a:t>Die europäische Datenschutzgrundverordnung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E20C49C-09A2-4F8B-A2A9-AA35B4D13F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pPr algn="ctr"/>
            <a:r>
              <a:rPr lang="de-DE" sz="7200" dirty="0">
                <a:solidFill>
                  <a:schemeClr val="tx1">
                    <a:lumMod val="95000"/>
                  </a:schemeClr>
                </a:solidFill>
              </a:rPr>
              <a:t>Ein wirksamer Schutz der Persönlichkeitsrechte europäischer Bürger?</a:t>
            </a:r>
          </a:p>
          <a:p>
            <a:endParaRPr lang="de-DE" sz="4400" dirty="0">
              <a:solidFill>
                <a:schemeClr val="tx1">
                  <a:lumMod val="95000"/>
                </a:schemeClr>
              </a:solidFill>
            </a:endParaRPr>
          </a:p>
          <a:p>
            <a:pPr algn="just"/>
            <a:r>
              <a:rPr lang="de-DE" sz="4800" dirty="0">
                <a:solidFill>
                  <a:schemeClr val="tx1">
                    <a:lumMod val="95000"/>
                  </a:schemeClr>
                </a:solidFill>
              </a:rPr>
              <a:t>FS – Nummer: 4167</a:t>
            </a:r>
          </a:p>
          <a:p>
            <a:pPr algn="just"/>
            <a:r>
              <a:rPr lang="de-DE" sz="4800" dirty="0">
                <a:solidFill>
                  <a:schemeClr val="tx1">
                    <a:lumMod val="95000"/>
                  </a:schemeClr>
                </a:solidFill>
              </a:rPr>
              <a:t>Betreuer: </a:t>
            </a:r>
            <a:r>
              <a:rPr lang="de-DE" sz="4800" dirty="0" err="1">
                <a:solidFill>
                  <a:schemeClr val="tx1">
                    <a:lumMod val="95000"/>
                  </a:schemeClr>
                </a:solidFill>
              </a:rPr>
              <a:t>ao</a:t>
            </a:r>
            <a:r>
              <a:rPr lang="de-DE" sz="4800" dirty="0">
                <a:solidFill>
                  <a:schemeClr val="tx1">
                    <a:lumMod val="95000"/>
                  </a:schemeClr>
                </a:solidFill>
              </a:rPr>
              <a:t>. Univ. Prof. Dr. Rony G. </a:t>
            </a:r>
            <a:r>
              <a:rPr lang="de-DE" sz="4800" dirty="0" err="1">
                <a:solidFill>
                  <a:schemeClr val="tx1">
                    <a:lumMod val="95000"/>
                  </a:schemeClr>
                </a:solidFill>
              </a:rPr>
              <a:t>Flatscher</a:t>
            </a:r>
            <a:endParaRPr lang="de-DE" sz="4800" dirty="0">
              <a:solidFill>
                <a:schemeClr val="tx1">
                  <a:lumMod val="95000"/>
                </a:schemeClr>
              </a:solidFill>
            </a:endParaRPr>
          </a:p>
          <a:p>
            <a:pPr algn="just"/>
            <a:r>
              <a:rPr lang="de-DE" sz="4800" dirty="0">
                <a:solidFill>
                  <a:schemeClr val="tx1">
                    <a:lumMod val="95000"/>
                  </a:schemeClr>
                </a:solidFill>
              </a:rPr>
              <a:t>Verfasser: Benjamin Schuster, h1600761</a:t>
            </a:r>
            <a:endParaRPr lang="de-DE" sz="8000" dirty="0">
              <a:solidFill>
                <a:schemeClr val="tx1">
                  <a:lumMod val="95000"/>
                </a:schemeClr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252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F59AD1-760C-4B0F-B60F-82C0384EB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Plan für die nächsten Schreibphasen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1BC4FE6-9856-4B78-B910-7539BBB4D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de-DE" dirty="0"/>
              <a:t>Zusätzliches Kapitel -&gt; Datenschutz Rechtsvergleich zwischen Amerika und Europa? ( vor Kap 6)</a:t>
            </a:r>
          </a:p>
          <a:p>
            <a:pPr lvl="1"/>
            <a:r>
              <a:rPr lang="de-DE" dirty="0"/>
              <a:t>Korrekturphase der Arbeit</a:t>
            </a:r>
          </a:p>
          <a:p>
            <a:pPr lvl="2"/>
            <a:r>
              <a:rPr lang="de-DE" sz="1200" dirty="0"/>
              <a:t>Zitierweise kontrollieren</a:t>
            </a:r>
          </a:p>
          <a:p>
            <a:pPr lvl="2"/>
            <a:r>
              <a:rPr lang="de-DE" sz="1200" dirty="0"/>
              <a:t>Inhaltsverzeichnis</a:t>
            </a:r>
          </a:p>
          <a:p>
            <a:pPr lvl="2"/>
            <a:r>
              <a:rPr lang="de-DE" sz="1200" dirty="0"/>
              <a:t>Literaturverzeichnis</a:t>
            </a:r>
          </a:p>
          <a:p>
            <a:pPr lvl="2"/>
            <a:r>
              <a:rPr lang="de-DE" sz="1200" dirty="0"/>
              <a:t>Eigenständigkeitserklärung</a:t>
            </a:r>
          </a:p>
          <a:p>
            <a:pPr lvl="2"/>
            <a:r>
              <a:rPr lang="de-DE" sz="1200" dirty="0"/>
              <a:t>Plagiats-Check</a:t>
            </a:r>
          </a:p>
          <a:p>
            <a:endParaRPr lang="de-DE" dirty="0"/>
          </a:p>
          <a:p>
            <a:pPr lvl="1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8B85E22-28F4-4642-B169-B7163EFA86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3099" y="4197350"/>
            <a:ext cx="5817441" cy="2295525"/>
          </a:xfrm>
          <a:prstGeom prst="rect">
            <a:avLst/>
          </a:prstGeom>
        </p:spPr>
      </p:pic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42F54B80-6CE4-4C9B-9945-2C70641FA043}"/>
              </a:ext>
            </a:extLst>
          </p:cNvPr>
          <p:cNvCxnSpPr/>
          <p:nvPr/>
        </p:nvCxnSpPr>
        <p:spPr>
          <a:xfrm flipH="1">
            <a:off x="570271" y="2349910"/>
            <a:ext cx="10028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E7727E9D-8FA2-49F6-847E-DE8358AD6475}"/>
              </a:ext>
            </a:extLst>
          </p:cNvPr>
          <p:cNvCxnSpPr/>
          <p:nvPr/>
        </p:nvCxnSpPr>
        <p:spPr>
          <a:xfrm>
            <a:off x="570271" y="2349910"/>
            <a:ext cx="0" cy="31758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05C80ED8-7FB2-422F-AF4A-2AC2B06767A3}"/>
              </a:ext>
            </a:extLst>
          </p:cNvPr>
          <p:cNvCxnSpPr/>
          <p:nvPr/>
        </p:nvCxnSpPr>
        <p:spPr>
          <a:xfrm>
            <a:off x="570271" y="5535561"/>
            <a:ext cx="10028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1626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BD35A7D0-C2D5-47BA-A72F-129E31DF38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2087" y="377951"/>
            <a:ext cx="9267825" cy="5900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452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65</Words>
  <Application>Microsoft Office PowerPoint</Application>
  <PresentationFormat>Breitbild</PresentationFormat>
  <Paragraphs>14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Die europäische Datenschutzgrundverordnung </vt:lpstr>
      <vt:lpstr>Plan für die nächsten Schreibphasen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europäische Datenschutzgrundverordnung</dc:title>
  <dc:creator>Benjamin Schuster</dc:creator>
  <cp:lastModifiedBy>User</cp:lastModifiedBy>
  <cp:revision>30</cp:revision>
  <dcterms:created xsi:type="dcterms:W3CDTF">2020-04-01T14:31:05Z</dcterms:created>
  <dcterms:modified xsi:type="dcterms:W3CDTF">2020-05-28T06:19:21Z</dcterms:modified>
</cp:coreProperties>
</file>