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custDataLst>
    <p:tags r:id="rId5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0"/>
  </p:normalViewPr>
  <p:slideViewPr>
    <p:cSldViewPr snapToGrid="0" snapToObjects="1">
      <p:cViewPr>
        <p:scale>
          <a:sx n="99" d="100"/>
          <a:sy n="99" d="100"/>
        </p:scale>
        <p:origin x="1056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C2783F-24E3-F04E-8C45-87AEFFA06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1E53E90-0ACE-CD42-B546-2C64D503A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37F1F2-A48B-BA46-9DB1-2EC787991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908E-69A3-8845-8730-26FE93B71BEB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3D0FE2-92DB-C744-B379-ED17F2E17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40D4CF-CC74-F547-9453-F9DD5E163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3B09-398E-B04A-8DCD-8162FBE61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328320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102423-C4B1-694D-9581-A2E1412DF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23D5720-988E-1143-9036-C9F9D33C14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CE2819-9B73-1E41-BA87-08AF68486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908E-69A3-8845-8730-26FE93B71BEB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D22768-5A17-F64C-8CBF-4CE0B4EE6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620FDD-31C1-0B47-8EEB-B970211A1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3B09-398E-B04A-8DCD-8162FBE61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25899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2D677FE-EBA2-B94E-B5D3-1F15410C09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59DC10-8B83-D748-AD6A-109DE6C9F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F0ABFD-04A9-8E47-9881-AE3F85DAB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908E-69A3-8845-8730-26FE93B71BEB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2D3250-05E4-5D46-A62C-8A9A8A5C9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7D529-18EF-1349-A75B-AA76545D1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3B09-398E-B04A-8DCD-8162FBE61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163319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4B66FB-4261-BD44-B367-0F0AFA91D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2BE9E0-9CF8-BC41-9A41-979B43F9F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709C98-751E-1042-9FF9-3D496711D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908E-69A3-8845-8730-26FE93B71BEB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F600FD9-8596-D847-AB1D-6EB47D48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8A44CA-F9EE-CB4F-B87B-576DEEAC7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3B09-398E-B04A-8DCD-8162FBE61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3921302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BB5371-FA83-E148-8627-F747026F3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C3ABA45-F793-9E4C-A6BC-AA921719A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931A1E-7BA1-0740-B88E-1467F9783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908E-69A3-8845-8730-26FE93B71BEB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57F889-1B49-7A45-B700-FD7325D91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D2B8CB-A64A-6040-BA49-6AAF13F98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3B09-398E-B04A-8DCD-8162FBE61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7213372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3CAAEA-4D95-0443-A318-61F7305E9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DAE9CD-8B8C-634D-B65D-7D8BB641EF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0B6BB1C-0BE9-8541-92E3-95452D724B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03D41E-8A57-3540-9BC7-D9BEDEDF9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908E-69A3-8845-8730-26FE93B71BEB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ACCD39E-B1AA-2744-A249-A026A2CD3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B94C252-5522-0A44-A1D8-F756B6995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3B09-398E-B04A-8DCD-8162FBE61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319898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D2EB85-AC3D-B149-B224-F8208D1D6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33A0782-9A5D-FF48-883A-FB40BC6E4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10E3BA0-9922-034E-BD86-E5D68E228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7D2EBA6-0896-8041-A4C9-5ABB5662C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ADF819E-942B-8A4F-8B9A-69A7FAA67F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D82398D-5B71-CB4F-ABB3-0F60406F0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908E-69A3-8845-8730-26FE93B71BEB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AD0E881-2BE1-594B-8647-63D891A96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8B121DB-1E97-BA4F-9D22-D720CB0BC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3B09-398E-B04A-8DCD-8162FBE61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199900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7A2F23-E875-EB43-833E-06E3A1B37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89B57AA-E702-BC4A-8762-95B132D7E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908E-69A3-8845-8730-26FE93B71BEB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EFEFF25-FE53-6646-A270-A6ED3791B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CA58C86-02F6-E24E-A93A-39410D4EC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3B09-398E-B04A-8DCD-8162FBE61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8988899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7FAF5E5-53AA-F248-96E8-0BD500642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908E-69A3-8845-8730-26FE93B71BEB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644D92-527E-7148-AC1E-E428CD19F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CA7AAFD-5F91-5E4E-8932-A426757F8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3B09-398E-B04A-8DCD-8162FBE61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34883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F4EF18-1311-5A4A-B2D5-A0A4541FD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320587-E440-B44E-85D0-CA354D5E2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432C949-BD97-BE4C-9959-598AA3B0B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7243F31-21C3-6B40-9EAB-7B85CE90A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908E-69A3-8845-8730-26FE93B71BEB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528C6FA-4472-2E45-A51E-075984ACE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21A57F-209C-8049-B25B-D9049AC27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3B09-398E-B04A-8DCD-8162FBE61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767490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AD210C-A3B7-F54C-B61E-0C685E110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FC10BAF-4262-2F4B-82BE-8E71189E0D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BA2BBDD-AC12-C241-84F5-8DA69E6934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6F3094F-D25D-AB43-A48E-9DBFF4C8C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E908E-69A3-8845-8730-26FE93B71BEB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CFE9FE-58BA-7D4C-BC2B-A55E470F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DF72A53-D879-444B-BD79-FDE0362A2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3B09-398E-B04A-8DCD-8162FBE61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5001095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09E28AF-FE97-B94C-BF01-29CB8191D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34E595-DAA2-5243-AB82-0E6BE603FF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748A66-09D6-0D44-BB53-DE5E7197A5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E908E-69A3-8845-8730-26FE93B71BEB}" type="datetimeFigureOut">
              <a:rPr lang="de-DE" smtClean="0"/>
              <a:t>27.05.20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DA878E-BE32-5347-AF52-9E9DBD614C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92AA0B-05E3-1942-8947-75AF9907B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03B09-398E-B04A-8DCD-8162FBE6128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6328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1B7673-464C-6C40-858B-1B56D9477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5345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de-AT">
                <a:latin typeface="Times New Roman" panose="02020603050405020304" pitchFamily="18" charset="0"/>
                <a:cs typeface="Times New Roman" panose="02020603050405020304" pitchFamily="18" charset="0"/>
              </a:rPr>
              <a:t>Critical Evaluation of Prices in the Information Technology Age: History, Features and Critical Comparison of Market/Value Based, Cost Based and Arbitrary Prices</a:t>
            </a:r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236FC90-C46F-5446-BDBB-C22FB59C6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58159"/>
            <a:ext cx="9144000" cy="1655762"/>
          </a:xfrm>
        </p:spPr>
        <p:txBody>
          <a:bodyPr/>
          <a:lstStyle/>
          <a:p>
            <a:r>
              <a:rPr lang="de-DE" err="1"/>
              <a:t>Basara Djordje</a:t>
            </a:r>
          </a:p>
        </p:txBody>
      </p:sp>
    </p:spTree>
    <p:extLst>
      <p:ext uri="{BB962C8B-B14F-4D97-AF65-F5344CB8AC3E}">
        <p14:creationId xmlns:p14="http://schemas.microsoft.com/office/powerpoint/2010/main" val="2779404449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9AFF3-29FB-3D47-A235-72BFD0CA6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82063"/>
            <a:ext cx="9601200" cy="545123"/>
          </a:xfrm>
        </p:spPr>
        <p:txBody>
          <a:bodyPr>
            <a:normAutofit fontScale="90000"/>
          </a:bodyPr>
          <a:lstStyle/>
          <a:p>
            <a:b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Provisional Table of Contents</a:t>
            </a:r>
            <a:br>
              <a:rPr 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0F7415-720B-924C-8A76-E9B8A0B3C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27186"/>
            <a:ext cx="9601200" cy="62308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Abstract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Pricing Strategies 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uring the Twentieth 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entury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2.1.     Power of Branding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    Importance of Product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lacement and Packaging on the End-Price</a:t>
            </a:r>
          </a:p>
          <a:p>
            <a:pPr marL="342900" indent="-342900">
              <a:buAutoNum type="arabicPeriod" startAt="3"/>
            </a:pP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Pricing in the Information 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echnology 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3.1.     Historical Overview of the Information Exchange Technology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     Information Technology as the Enabler of Determining the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 Appropriate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</a:t>
            </a:r>
          </a:p>
          <a:p>
            <a:pPr marL="0" indent="0">
              <a:buNone/>
            </a:pPr>
            <a:r>
              <a:rPr lang="en-GB" sz="14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3.2.1.  Historical Development of Data Storage</a:t>
            </a:r>
          </a:p>
          <a:p>
            <a:pPr marL="0" indent="0">
              <a:buNone/>
            </a:pPr>
            <a:r>
              <a:rPr lang="en-GB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3.2.2.  Consumer Data Gathering Methods</a:t>
            </a:r>
            <a:endParaRPr lang="en-GB" sz="1400" i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14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3.2.3.  Influence of Consumer-</a:t>
            </a:r>
            <a:r>
              <a:rPr lang="en-GB" sz="1400" i="1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1400" i="1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ehavior </a:t>
            </a:r>
            <a:r>
              <a:rPr lang="en-GB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14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 on Setting the Right </a:t>
            </a:r>
            <a:r>
              <a:rPr lang="en-GB" sz="1400" i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4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3.3.     Pricing Practices of the Market-Leading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ompanies and their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ethods of Determining the Right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</a:t>
            </a:r>
          </a:p>
          <a:p>
            <a:pPr marL="0" indent="0">
              <a:buNone/>
            </a:pP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     Comparison between Market/Value 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ased, Cost 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ased and Arbitrary </a:t>
            </a:r>
            <a:r>
              <a:rPr lang="en-GB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rices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4.1.      Utilizing the Discriminatory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rice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trategies</a:t>
            </a:r>
          </a:p>
          <a:p>
            <a:pPr marL="0" indent="0">
              <a:buNone/>
            </a:pP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      Adjusting the Prices to the Ever-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hanging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onsumer </a:t>
            </a:r>
            <a:r>
              <a:rPr lang="en-GB" sz="140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140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ehavior via the Market </a:t>
            </a:r>
            <a:r>
              <a:rPr lang="en-GB" sz="140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sz="1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</a:t>
            </a:r>
          </a:p>
          <a:p>
            <a:pPr marL="342900" indent="-342900">
              <a:buAutoNum type="arabicPeriod" startAt="5"/>
            </a:pP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Conclusion</a:t>
            </a:r>
          </a:p>
          <a:p>
            <a:pPr marL="0" indent="0">
              <a:buNone/>
            </a:pP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Glossary</a:t>
            </a:r>
          </a:p>
          <a:p>
            <a:pPr marL="0" indent="0">
              <a:buNone/>
            </a:pPr>
            <a:r>
              <a:rPr lang="en-GB"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GB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Bibliography</a:t>
            </a:r>
          </a:p>
          <a:p>
            <a:pPr marL="457200" indent="-457200">
              <a:buFont typeface="+mj-lt"/>
              <a:buAutoNum type="arabicPeriod"/>
            </a:pPr>
            <a:endParaRPr lang="de-DE"/>
          </a:p>
          <a:p>
            <a:pPr marL="457200" indent="-457200">
              <a:buFont typeface="+mj-lt"/>
              <a:buAutoNum type="arabicPeriod"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418952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85E8D3-7F7F-414B-919F-9B735A979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28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de-DE" sz="4900" b="1"/>
              <a:t>Gantt Chart</a:t>
            </a:r>
            <a:endParaRPr lang="de-DE" sz="3100" b="1"/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0149F46B-0493-AC4A-95EC-4227917BFA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988415"/>
            <a:ext cx="11430000" cy="4221126"/>
          </a:xfrm>
        </p:spPr>
      </p:pic>
    </p:spTree>
    <p:extLst>
      <p:ext uri="{BB962C8B-B14F-4D97-AF65-F5344CB8AC3E}">
        <p14:creationId xmlns:p14="http://schemas.microsoft.com/office/powerpoint/2010/main" val="1591471588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Breitbild</PresentationFormat>
  <Paragraphs>22</Paragraphs>
  <Slides>3</Slides>
  <Notes>0</Notes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Office</vt:lpstr>
      <vt:lpstr>Critical Evaluation of Prices in the Information Technology Age: History, Features and Critical Comparison of Market/Value Based, Cost Based and Arbitrary Prices</vt:lpstr>
      <vt:lpstr>Provisional Table of Contents</vt:lpstr>
      <vt:lpstr>Gantt Chart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Critical Evaluation of Prices in the Information Technology Age: History, Features and Critical Comparison of Market/Value Based, Cost Based and Arbitrary Prices</dc:title>
  <dc:creator>Djordje Basara</dc:creator>
  <cp:lastModifiedBy>Djordje Basara</cp:lastModifiedBy>
  <cp:revision>1</cp:revision>
  <dcterms:created xsi:type="dcterms:W3CDTF">2020-05-27T19:03:53Z</dcterms:created>
  <dcterms:modified xsi:type="dcterms:W3CDTF">2020-05-27T19:26:59Z</dcterms:modified>
</cp:coreProperties>
</file>