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56" r:id="rId2"/>
    <p:sldId id="258" r:id="rId3"/>
    <p:sldId id="259" r:id="rId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275"/>
    <p:restoredTop sz="92390"/>
  </p:normalViewPr>
  <p:slideViewPr>
    <p:cSldViewPr snapToGrid="0" snapToObjects="1">
      <p:cViewPr varScale="1">
        <p:scale>
          <a:sx n="105" d="100"/>
          <a:sy n="105" d="100"/>
        </p:scale>
        <p:origin x="40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6A6630-2EB3-9449-8065-D5BB62C0FF8B}" type="datetimeFigureOut">
              <a:rPr lang="de-DE" smtClean="0"/>
              <a:t>13.05.20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71863C-E3B7-F64D-B85A-B021B9CCA3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787340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71863C-E3B7-F64D-B85A-B021B9CCA3A8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1149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AADEC6E-C6AD-C348-87CB-0C0581FCC5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1F9F2452-6E42-C646-A2DF-04C77FA173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2B8079C-0237-8143-8615-DB970E7B6D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2B8F2-B5BF-034E-9580-E80B63DAA068}" type="datetimeFigureOut">
              <a:rPr lang="de-DE" smtClean="0"/>
              <a:t>13.05.20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B1C1E89-3718-644E-B95D-FD1DF18DE5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66F2FD4-B90F-5046-9B9E-24C15DA32A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1A95B-EAC0-1D40-9097-AD616329CB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780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C13B440-D7CF-B84F-80A8-CB5CD8B083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13110AE8-4BAC-FB41-8B7A-219447E14C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82B1E60-4C44-4344-98D1-4461D2891F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2B8F2-B5BF-034E-9580-E80B63DAA068}" type="datetimeFigureOut">
              <a:rPr lang="de-DE" smtClean="0"/>
              <a:t>13.05.20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957C70E-D35C-614A-8D19-5EBA1A0F30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AC9E36A-B0B9-F048-BC02-D6736E0442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1A95B-EAC0-1D40-9097-AD616329CB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87344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C4C1D380-1B81-2E4B-86DC-17B6A289E71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41586D11-291F-2F46-8EAA-10F0AEA500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912E19B-EBB5-834A-9358-08E4FA7781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2B8F2-B5BF-034E-9580-E80B63DAA068}" type="datetimeFigureOut">
              <a:rPr lang="de-DE" smtClean="0"/>
              <a:t>13.05.20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DEFD7BA-6038-0D4B-A41D-FCB0EE7D22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EE56DDE-8108-1442-A319-9F273EA761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1A95B-EAC0-1D40-9097-AD616329CB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4981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25B6A5E-0D45-9A49-A3BF-F835A727C6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11C5180-06C2-1A4B-856F-ED9986731D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0B8A861-D4B7-2940-9D7F-0D5E6E7D2F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2B8F2-B5BF-034E-9580-E80B63DAA068}" type="datetimeFigureOut">
              <a:rPr lang="de-DE" smtClean="0"/>
              <a:t>13.05.20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08A18E3-F068-2940-96CE-3ECE309A81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0CF21D8-A355-AF4E-8274-E96B49B9B4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1A95B-EAC0-1D40-9097-AD616329CB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796311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FE416D7-B8F3-F346-8EC2-7E5E64B640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C660FE0-BB41-6141-AA83-70A1E73581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EFE26EF-4396-F24C-AE45-7B9E4E1528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2B8F2-B5BF-034E-9580-E80B63DAA068}" type="datetimeFigureOut">
              <a:rPr lang="de-DE" smtClean="0"/>
              <a:t>13.05.20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FE6C1DD-15E5-1745-90FD-4C4023A9D1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DD78C11-87E9-824D-B61E-BDD0E19068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1A95B-EAC0-1D40-9097-AD616329CB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95097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CD9198B-9C47-664E-B2A8-FADFE27427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48537C5-39AC-9944-A527-0662AAC50C5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2E8B483E-38F6-6643-9EF8-AEE6648465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83D8F1F3-A8EB-A34F-BAA6-376D7BFDD8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2B8F2-B5BF-034E-9580-E80B63DAA068}" type="datetimeFigureOut">
              <a:rPr lang="de-DE" smtClean="0"/>
              <a:t>13.05.20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7DF78BD7-6623-C042-AB94-052402F4EA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12DA72D-DD4E-B249-BE82-6ECB256BF6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1A95B-EAC0-1D40-9097-AD616329CB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052660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1943040-A02C-7740-92B5-0EEC884BF8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B692066-9C3C-4B49-B7C7-600DFABED7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79E1E9A9-7DA9-B241-BEF7-0002D9EFF5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204BC08F-17D9-6B4C-B3F3-44F169B5C8A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C8BD23A6-0B7F-264A-9BBA-C5F26F70D46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03554D18-A1DF-344E-86F9-F1E9854057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2B8F2-B5BF-034E-9580-E80B63DAA068}" type="datetimeFigureOut">
              <a:rPr lang="de-DE" smtClean="0"/>
              <a:t>13.05.20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7934F215-6D51-EA45-A4E9-D715770F2C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EB6B812A-0180-CA44-93C9-5C9EB1CA21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1A95B-EAC0-1D40-9097-AD616329CB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747471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7E5F3B3-C85C-5C44-9E75-C48072F7E1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10361F22-132A-F345-BFAB-7D654F2F60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2B8F2-B5BF-034E-9580-E80B63DAA068}" type="datetimeFigureOut">
              <a:rPr lang="de-DE" smtClean="0"/>
              <a:t>13.05.20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DCE14D19-F1C2-9D4F-B714-A287678EC6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BE71FAC8-53E1-DE46-8C37-EDE935D371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1A95B-EAC0-1D40-9097-AD616329CB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572911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8BC0D1E7-3180-054E-A1D9-767CD7B0AE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2B8F2-B5BF-034E-9580-E80B63DAA068}" type="datetimeFigureOut">
              <a:rPr lang="de-DE" smtClean="0"/>
              <a:t>13.05.20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66FB2FE1-C051-E141-81E8-E7E7B1202C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F944A41A-8C2A-A443-8255-BFA4A4BBC1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1A95B-EAC0-1D40-9097-AD616329CB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361860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693951C-9292-7F42-A91C-3C92E5138B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847D06B-B47C-424B-87A6-DBE287CFF8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1C6D749F-F8F0-7042-B0FE-6061C1023D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6FCB32D2-7EEB-F14C-96F3-F4205ECA6A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2B8F2-B5BF-034E-9580-E80B63DAA068}" type="datetimeFigureOut">
              <a:rPr lang="de-DE" smtClean="0"/>
              <a:t>13.05.20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A7EC5BA-FF00-8540-87C3-E94E0CFC4D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85B6165-47FB-A040-9F62-A046FAB4A9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1A95B-EAC0-1D40-9097-AD616329CB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796084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711B38F-AEAF-8546-976A-77D3703C7C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AF1A1A44-F580-4A4A-817E-CA7125EE4D0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1CD1AFC7-15DE-AA43-A9FB-CCEE550F1B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7E897FEA-CC55-4B4C-87C2-B0C8809E8C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2B8F2-B5BF-034E-9580-E80B63DAA068}" type="datetimeFigureOut">
              <a:rPr lang="de-DE" smtClean="0"/>
              <a:t>13.05.20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5C71F76F-707A-D84A-B011-7F8837A8E1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C13B6E5D-18FD-C04E-A161-79E1011DF8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1A95B-EAC0-1D40-9097-AD616329CB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15592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3FFEBFD2-0303-334A-B1F7-1A2DFC3F0E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A47D4A5-A5BF-F24B-AC1A-0DA1AFFDBD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CAA1B07-A4EF-BA46-92CD-00E7A835B7C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E2B8F2-B5BF-034E-9580-E80B63DAA068}" type="datetimeFigureOut">
              <a:rPr lang="de-DE" smtClean="0"/>
              <a:t>13.05.20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E7D5F66-6A82-6445-AF20-85DDF757790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BD2C4CF-AB0F-6B42-A59D-B1D013663C5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1A95B-EAC0-1D40-9097-AD616329CB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3716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6F1F2C8-798B-4CCE-A851-94AFAF350B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C89F449E-3DE6-6244-ACD0-675C21211E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70908" y="1220919"/>
            <a:ext cx="5425781" cy="2387600"/>
          </a:xfrm>
        </p:spPr>
        <p:txBody>
          <a:bodyPr>
            <a:normAutofit/>
          </a:bodyPr>
          <a:lstStyle/>
          <a:p>
            <a:pPr algn="l"/>
            <a:r>
              <a:rPr lang="de-DE" sz="3800" b="1" dirty="0"/>
              <a:t>COST COMPARISON</a:t>
            </a:r>
            <a:br>
              <a:rPr lang="de-DE" sz="3800" dirty="0"/>
            </a:br>
            <a:r>
              <a:rPr lang="de-DE" sz="3200" dirty="0"/>
              <a:t>OPEN-SOURCE SOFTWARE VS. PRORIETARY SOFTWARE</a:t>
            </a:r>
            <a:endParaRPr lang="de-DE" sz="3800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F940CD4E-C7A6-E649-8A05-7BCFE7C8E1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70908" y="3700594"/>
            <a:ext cx="5425781" cy="1655762"/>
          </a:xfrm>
        </p:spPr>
        <p:txBody>
          <a:bodyPr>
            <a:normAutofit/>
          </a:bodyPr>
          <a:lstStyle/>
          <a:p>
            <a:pPr algn="l"/>
            <a:r>
              <a:rPr lang="de-DE" dirty="0"/>
              <a:t>4176 SEMINAR AUS BIS</a:t>
            </a:r>
          </a:p>
          <a:p>
            <a:pPr algn="l"/>
            <a:r>
              <a:rPr lang="de-DE"/>
              <a:t>ALEKSANDRA STOJKOVIC</a:t>
            </a: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755E9CD0-04B0-4A3C-B291-AD913379C7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1DD8BF3B-6066-418C-8D1A-75C5E396FC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2624479"/>
            <a:ext cx="812427" cy="812427"/>
          </a:xfrm>
          <a:prstGeom prst="ellipse">
            <a:avLst/>
          </a:prstGeom>
          <a:noFill/>
          <a:ln w="1270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Block Arc 13">
            <a:extLst>
              <a:ext uri="{FF2B5EF4-FFF2-40B4-BE49-F238E27FC236}">
                <a16:creationId xmlns:a16="http://schemas.microsoft.com/office/drawing/2014/main" id="{80BC66F9-7A74-4286-AD22-1174052CC2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912417" y="1202394"/>
            <a:ext cx="2387600" cy="2387600"/>
          </a:xfrm>
          <a:prstGeom prst="blockArc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D8142CC3-2B5C-48E6-9DF0-6C8ACBAF23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0"/>
            <a:ext cx="2315251" cy="1550992"/>
          </a:xfrm>
          <a:custGeom>
            <a:avLst/>
            <a:gdLst>
              <a:gd name="connsiteX0" fmla="*/ 0 w 2315251"/>
              <a:gd name="connsiteY0" fmla="*/ 0 h 1550992"/>
              <a:gd name="connsiteX1" fmla="*/ 138700 w 2315251"/>
              <a:gd name="connsiteY1" fmla="*/ 0 h 1550992"/>
              <a:gd name="connsiteX2" fmla="*/ 138700 w 2315251"/>
              <a:gd name="connsiteY2" fmla="*/ 1361400 h 1550992"/>
              <a:gd name="connsiteX3" fmla="*/ 2107387 w 2315251"/>
              <a:gd name="connsiteY3" fmla="*/ 222673 h 1550992"/>
              <a:gd name="connsiteX4" fmla="*/ 1722420 w 2315251"/>
              <a:gd name="connsiteY4" fmla="*/ 0 h 1550992"/>
              <a:gd name="connsiteX5" fmla="*/ 1999436 w 2315251"/>
              <a:gd name="connsiteY5" fmla="*/ 0 h 1550992"/>
              <a:gd name="connsiteX6" fmla="*/ 2280549 w 2315251"/>
              <a:gd name="connsiteY6" fmla="*/ 162605 h 1550992"/>
              <a:gd name="connsiteX7" fmla="*/ 2305953 w 2315251"/>
              <a:gd name="connsiteY7" fmla="*/ 257336 h 1550992"/>
              <a:gd name="connsiteX8" fmla="*/ 2280549 w 2315251"/>
              <a:gd name="connsiteY8" fmla="*/ 282740 h 1550992"/>
              <a:gd name="connsiteX9" fmla="*/ 104026 w 2315251"/>
              <a:gd name="connsiteY9" fmla="*/ 1541710 h 1550992"/>
              <a:gd name="connsiteX10" fmla="*/ 69351 w 2315251"/>
              <a:gd name="connsiteY10" fmla="*/ 1550992 h 1550992"/>
              <a:gd name="connsiteX11" fmla="*/ 0 w 2315251"/>
              <a:gd name="connsiteY11" fmla="*/ 1481643 h 15509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315251" h="1550992">
                <a:moveTo>
                  <a:pt x="0" y="0"/>
                </a:moveTo>
                <a:lnTo>
                  <a:pt x="138700" y="0"/>
                </a:lnTo>
                <a:lnTo>
                  <a:pt x="138700" y="1361400"/>
                </a:lnTo>
                <a:lnTo>
                  <a:pt x="2107387" y="222673"/>
                </a:lnTo>
                <a:lnTo>
                  <a:pt x="1722420" y="0"/>
                </a:lnTo>
                <a:lnTo>
                  <a:pt x="1999436" y="0"/>
                </a:lnTo>
                <a:lnTo>
                  <a:pt x="2280549" y="162605"/>
                </a:lnTo>
                <a:cubicBezTo>
                  <a:pt x="2313720" y="181745"/>
                  <a:pt x="2325104" y="224155"/>
                  <a:pt x="2305953" y="257336"/>
                </a:cubicBezTo>
                <a:cubicBezTo>
                  <a:pt x="2299872" y="267889"/>
                  <a:pt x="2291101" y="276648"/>
                  <a:pt x="2280549" y="282740"/>
                </a:cubicBezTo>
                <a:lnTo>
                  <a:pt x="104026" y="1541710"/>
                </a:lnTo>
                <a:cubicBezTo>
                  <a:pt x="93484" y="1547802"/>
                  <a:pt x="81523" y="1551003"/>
                  <a:pt x="69351" y="1550992"/>
                </a:cubicBezTo>
                <a:cubicBezTo>
                  <a:pt x="31049" y="1550992"/>
                  <a:pt x="0" y="1519944"/>
                  <a:pt x="0" y="1481643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7B2D303B-3DD0-4319-9EAD-361847FEC7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724638" y="1331572"/>
            <a:ext cx="0" cy="1597708"/>
          </a:xfrm>
          <a:prstGeom prst="line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46A89C79-8EF3-4AF9-B3D9-59A883F41C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05550" y="4112081"/>
            <a:ext cx="1186451" cy="1771650"/>
          </a:xfrm>
          <a:custGeom>
            <a:avLst/>
            <a:gdLst>
              <a:gd name="connsiteX0" fmla="*/ 61913 w 1186451"/>
              <a:gd name="connsiteY0" fmla="*/ 0 h 1771650"/>
              <a:gd name="connsiteX1" fmla="*/ 1186451 w 1186451"/>
              <a:gd name="connsiteY1" fmla="*/ 0 h 1771650"/>
              <a:gd name="connsiteX2" fmla="*/ 1186451 w 1186451"/>
              <a:gd name="connsiteY2" fmla="*/ 123825 h 1771650"/>
              <a:gd name="connsiteX3" fmla="*/ 123825 w 1186451"/>
              <a:gd name="connsiteY3" fmla="*/ 123825 h 1771650"/>
              <a:gd name="connsiteX4" fmla="*/ 123825 w 1186451"/>
              <a:gd name="connsiteY4" fmla="*/ 1647825 h 1771650"/>
              <a:gd name="connsiteX5" fmla="*/ 1186451 w 1186451"/>
              <a:gd name="connsiteY5" fmla="*/ 1647825 h 1771650"/>
              <a:gd name="connsiteX6" fmla="*/ 1186451 w 1186451"/>
              <a:gd name="connsiteY6" fmla="*/ 1771650 h 1771650"/>
              <a:gd name="connsiteX7" fmla="*/ 61913 w 1186451"/>
              <a:gd name="connsiteY7" fmla="*/ 1771650 h 1771650"/>
              <a:gd name="connsiteX8" fmla="*/ 0 w 1186451"/>
              <a:gd name="connsiteY8" fmla="*/ 1709738 h 1771650"/>
              <a:gd name="connsiteX9" fmla="*/ 0 w 1186451"/>
              <a:gd name="connsiteY9" fmla="*/ 61913 h 1771650"/>
              <a:gd name="connsiteX10" fmla="*/ 61913 w 1186451"/>
              <a:gd name="connsiteY10" fmla="*/ 0 h 1771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86451" h="1771650">
                <a:moveTo>
                  <a:pt x="61913" y="0"/>
                </a:moveTo>
                <a:lnTo>
                  <a:pt x="1186451" y="0"/>
                </a:lnTo>
                <a:lnTo>
                  <a:pt x="1186451" y="123825"/>
                </a:lnTo>
                <a:lnTo>
                  <a:pt x="123825" y="123825"/>
                </a:lnTo>
                <a:lnTo>
                  <a:pt x="123825" y="1647825"/>
                </a:lnTo>
                <a:lnTo>
                  <a:pt x="1186451" y="1647825"/>
                </a:lnTo>
                <a:lnTo>
                  <a:pt x="1186451" y="1771650"/>
                </a:lnTo>
                <a:lnTo>
                  <a:pt x="61913" y="1771650"/>
                </a:lnTo>
                <a:cubicBezTo>
                  <a:pt x="27719" y="1771650"/>
                  <a:pt x="0" y="1743932"/>
                  <a:pt x="0" y="1709738"/>
                </a:cubicBez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2" name="Arc 21">
            <a:extLst>
              <a:ext uri="{FF2B5EF4-FFF2-40B4-BE49-F238E27FC236}">
                <a16:creationId xmlns:a16="http://schemas.microsoft.com/office/drawing/2014/main" id="{EFE5CE34-4543-42E5-B82C-1F3D12422C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992895">
            <a:off x="6086940" y="4145122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72AF41FE-63D7-4695-81D2-66D2510E44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4962670"/>
            <a:ext cx="2643352" cy="1895331"/>
          </a:xfrm>
          <a:custGeom>
            <a:avLst/>
            <a:gdLst>
              <a:gd name="connsiteX0" fmla="*/ 1321676 w 2643352"/>
              <a:gd name="connsiteY0" fmla="*/ 0 h 1895331"/>
              <a:gd name="connsiteX1" fmla="*/ 2643352 w 2643352"/>
              <a:gd name="connsiteY1" fmla="*/ 1321676 h 1895331"/>
              <a:gd name="connsiteX2" fmla="*/ 2539488 w 2643352"/>
              <a:gd name="connsiteY2" fmla="*/ 1836132 h 1895331"/>
              <a:gd name="connsiteX3" fmla="*/ 2510970 w 2643352"/>
              <a:gd name="connsiteY3" fmla="*/ 1895331 h 1895331"/>
              <a:gd name="connsiteX4" fmla="*/ 132382 w 2643352"/>
              <a:gd name="connsiteY4" fmla="*/ 1895331 h 1895331"/>
              <a:gd name="connsiteX5" fmla="*/ 103864 w 2643352"/>
              <a:gd name="connsiteY5" fmla="*/ 1836132 h 1895331"/>
              <a:gd name="connsiteX6" fmla="*/ 0 w 2643352"/>
              <a:gd name="connsiteY6" fmla="*/ 1321676 h 1895331"/>
              <a:gd name="connsiteX7" fmla="*/ 1321676 w 2643352"/>
              <a:gd name="connsiteY7" fmla="*/ 0 h 18953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643352" h="1895331">
                <a:moveTo>
                  <a:pt x="1321676" y="0"/>
                </a:moveTo>
                <a:cubicBezTo>
                  <a:pt x="2051617" y="0"/>
                  <a:pt x="2643352" y="591735"/>
                  <a:pt x="2643352" y="1321676"/>
                </a:cubicBezTo>
                <a:cubicBezTo>
                  <a:pt x="2643352" y="1504161"/>
                  <a:pt x="2606369" y="1678009"/>
                  <a:pt x="2539488" y="1836132"/>
                </a:cubicBezTo>
                <a:lnTo>
                  <a:pt x="2510970" y="1895331"/>
                </a:lnTo>
                <a:lnTo>
                  <a:pt x="132382" y="1895331"/>
                </a:lnTo>
                <a:lnTo>
                  <a:pt x="103864" y="1836132"/>
                </a:lnTo>
                <a:cubicBezTo>
                  <a:pt x="36984" y="1678009"/>
                  <a:pt x="0" y="1504161"/>
                  <a:pt x="0" y="1321676"/>
                </a:cubicBezTo>
                <a:cubicBezTo>
                  <a:pt x="0" y="591735"/>
                  <a:pt x="591735" y="0"/>
                  <a:pt x="1321676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55321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9160FB5-C822-4742-B33C-2002E2331E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r>
              <a:rPr lang="de-DE" sz="1700" dirty="0"/>
              <a:t>DERZEITIGE STAND</a:t>
            </a:r>
          </a:p>
          <a:p>
            <a:r>
              <a:rPr lang="de-DE" sz="1700" dirty="0"/>
              <a:t>Recherchephase:	 Literatursuche (Internet, Datenbanken)</a:t>
            </a:r>
          </a:p>
          <a:p>
            <a:pPr lvl="1"/>
            <a:r>
              <a:rPr lang="de-DE" sz="1700" dirty="0"/>
              <a:t>Texte ordnen und analysieren </a:t>
            </a:r>
            <a:r>
              <a:rPr lang="de-DE" sz="1700" dirty="0">
                <a:sym typeface="Wingdings" pitchFamily="2" charset="2"/>
              </a:rPr>
              <a:t> relevante Seiten/Abschnitte kennzeichnen </a:t>
            </a:r>
          </a:p>
          <a:p>
            <a:r>
              <a:rPr lang="de-DE" sz="1700" dirty="0">
                <a:sym typeface="Wingdings" pitchFamily="2" charset="2"/>
              </a:rPr>
              <a:t>Schreibphase:	3. Kapitel: Kostenvergleich OSS &amp; Proprietäre Software</a:t>
            </a:r>
          </a:p>
          <a:p>
            <a:endParaRPr lang="de-DE" sz="1700" dirty="0">
              <a:sym typeface="Wingdings" pitchFamily="2" charset="2"/>
            </a:endParaRPr>
          </a:p>
          <a:p>
            <a:r>
              <a:rPr lang="de-DE" sz="1700">
                <a:sym typeface="Wingdings" pitchFamily="2" charset="2"/>
              </a:rPr>
              <a:t>BIS ZUM NÄCHSTEN TERMIN 28.05.2020</a:t>
            </a:r>
          </a:p>
          <a:p>
            <a:r>
              <a:rPr lang="de-DE" sz="1700" dirty="0">
                <a:sym typeface="Wingdings" pitchFamily="2" charset="2"/>
              </a:rPr>
              <a:t>Recherchephase</a:t>
            </a:r>
          </a:p>
          <a:p>
            <a:r>
              <a:rPr lang="de-DE" sz="1700" dirty="0">
                <a:sym typeface="Wingdings" pitchFamily="2" charset="2"/>
              </a:rPr>
              <a:t>Schreibphase:	3. Kapitel: Kostenvergleich OSS &amp; Proprietäre Software</a:t>
            </a:r>
          </a:p>
          <a:p>
            <a:pPr marL="0" indent="0">
              <a:buNone/>
            </a:pPr>
            <a:r>
              <a:rPr lang="de-DE" sz="1700" dirty="0">
                <a:sym typeface="Wingdings" pitchFamily="2" charset="2"/>
              </a:rPr>
              <a:t>		</a:t>
            </a:r>
            <a:r>
              <a:rPr lang="de-DE" sz="1700" dirty="0" err="1">
                <a:sym typeface="Wingdings" pitchFamily="2" charset="2"/>
              </a:rPr>
              <a:t>Conclusion</a:t>
            </a:r>
            <a:r>
              <a:rPr lang="de-DE" sz="1700" dirty="0">
                <a:sym typeface="Wingdings" pitchFamily="2" charset="2"/>
              </a:rPr>
              <a:t> &amp; Abstract </a:t>
            </a:r>
            <a:endParaRPr lang="de-DE" sz="1700" dirty="0"/>
          </a:p>
        </p:txBody>
      </p:sp>
    </p:spTree>
    <p:extLst>
      <p:ext uri="{BB962C8B-B14F-4D97-AF65-F5344CB8AC3E}">
        <p14:creationId xmlns:p14="http://schemas.microsoft.com/office/powerpoint/2010/main" val="21015053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 descr="Ein Bild, das Screenshot enthält.&#10;&#10;Automatisch generierte Beschreibung">
            <a:extLst>
              <a:ext uri="{FF2B5EF4-FFF2-40B4-BE49-F238E27FC236}">
                <a16:creationId xmlns:a16="http://schemas.microsoft.com/office/drawing/2014/main" id="{8255481F-1BF2-7E42-B2EC-48C4C8B30F3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68175"/>
            <a:ext cx="12192000" cy="61216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83506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73</Words>
  <Application>Microsoft Macintosh PowerPoint</Application>
  <PresentationFormat>Breitbild</PresentationFormat>
  <Paragraphs>13</Paragraphs>
  <Slides>3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</vt:lpstr>
      <vt:lpstr>COST COMPARISON OPEN-SOURCE SOFTWARE VS. PRORIETARY SOFTWARE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COST COMPARISON OPEN-SOURCE SOFTWARE VS. PRORIETARY SOFTWARE</dc:title>
  <dc:creator>Stojkovic Aleksandra</dc:creator>
  <cp:lastModifiedBy>Stojkovic Aleksandra</cp:lastModifiedBy>
  <cp:revision>2</cp:revision>
  <dcterms:created xsi:type="dcterms:W3CDTF">2020-05-13T16:39:05Z</dcterms:created>
  <dcterms:modified xsi:type="dcterms:W3CDTF">2020-05-13T16:42:13Z</dcterms:modified>
</cp:coreProperties>
</file>