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8"/>
    <a:srgbClr val="C8C8C8"/>
    <a:srgbClr val="464343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C706A-0E71-4895-8438-B2C7530F3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A723A3-9ABC-49D9-8C75-AB57AA487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54E3-4992-452B-B67D-B702D2D9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C4D7E2-5BDD-4E24-AEB3-DF0F7ED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4E866A-C3DE-4BFA-BB64-7FC68661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660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46CA8F-FCD4-42B6-9DFB-318506D5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CFAD63-BF9E-45BE-8CC1-CCA4B812C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60703-250A-4156-8047-AEF63B31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C56D4-C2F0-49D9-9978-B33E7DA3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6EABE-E9A4-46AA-9608-955D4E50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37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D2307C-8F84-4D8B-928E-3A6447939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6AB3E-6C06-4920-A365-C050A26E4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92DF1A-0B11-49DF-8E64-D2747234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2E1F18-180D-48A6-B87C-5B549102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B64FA-F761-49F6-B0DB-698A9F33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86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175C9-4E89-4737-927E-1D996B0C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16AE97-5EE7-4D4E-BE55-B205423B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125692-F367-46D1-A663-848F04A8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AA597-58B6-44CE-BC9B-FC58A7AD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F3E9E-D28B-4C80-A638-33586524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9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BE029-EFE0-4360-A52F-6608D546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A29E20-0CDC-466D-8148-0A8CCA88C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7F0B-CA2F-4662-A282-46AD3536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A1518D-EE9E-4DDD-BAD0-9DF932A2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8BFF0-DA3A-4A21-B37E-EFBBB667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90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B1D0B-8B81-4B80-B8F9-3AE77C2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F6ACC-8855-4F46-AC9D-A7485BDD7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DFC308-3580-477D-8A02-E1F56A6A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52C7E2-3A27-47F8-A0ED-3FC4AC83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02274B-D8E8-463A-9399-92D734E0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D0216-9655-44BC-88A4-06EE08C6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99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73EEF-255C-4185-8FA0-EFE0C873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78070-CDAD-4DF8-BED2-437E497B9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3FD547-9785-4830-AE0C-AB9F0FC3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32D1F9-9B0E-4E49-8AF1-D29DF693E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BB811-1B67-4752-9D2C-A1C3A2A2A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D85540-A595-41E9-9B78-FA168BE6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9F2A63-10B1-4DEE-958F-03EE729C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3C5929-DB74-4953-A0DA-8792C785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1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62948-AC3D-4897-935C-F1A72123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7181E1-17A2-4C8B-8D7F-C65E2AB1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5A018A-B160-48C5-8657-A03220B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FCD32-EF0C-4F63-B066-64411DD7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79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BED586-5176-4C7A-BB5C-DB91F623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EED814-9915-4D4E-AF9C-12FFA070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FFADBA-1475-427C-899F-E36EE91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86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0F6FD-2627-41A8-A72B-0351DF57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242AE0-455D-4CFD-9527-EECA92D2E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8CD74-490F-4964-8267-94A1BB805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DB6224-C679-400F-90A2-718C2816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8B9C30-9437-4BA2-AD5F-016856C2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FBADB2-00F1-4E7F-AA94-6B5C97CF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2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EFA0B-A05A-4F30-A474-327BFF3B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0CC34F-1F81-4C8A-A601-51B82B70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B6E6BA-3E15-4676-B96A-FF327697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C5184-DB33-474E-B230-ACD33AAC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F9F709-6C60-4C49-962D-C8230F63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D99DDE-22A1-4CCF-B71C-004B9CC3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77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F235053-36D3-4AD7-81A2-297FB061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50BA40-B267-4DEF-BE1F-268D5724F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30482-928D-4EE0-BE47-43EEC3576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1B63-99BC-4B69-AE7E-AA96A8BFAB97}" type="datetimeFigureOut">
              <a:rPr lang="de-AT" smtClean="0"/>
              <a:t>18.03.2020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66D0F-2E68-4E58-A23A-B798ADF5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E81E9-D757-4F77-8B73-347F1DC85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777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9028"/>
            <a:ext cx="12192000" cy="988623"/>
          </a:xfrm>
        </p:spPr>
        <p:txBody>
          <a:bodyPr>
            <a:normAutofit/>
          </a:bodyPr>
          <a:lstStyle/>
          <a:p>
            <a:r>
              <a:rPr lang="de-AT" sz="4000" cap="small" dirty="0">
                <a:latin typeface="Arial Black" panose="020B0A04020102020204" pitchFamily="34" charset="0"/>
              </a:rPr>
              <a:t>Bankgebühren im digitalen Zeitalter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2DAA8F-CA11-426E-B345-D86619D6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1736"/>
            <a:ext cx="9144000" cy="727366"/>
          </a:xfrm>
        </p:spPr>
        <p:txBody>
          <a:bodyPr>
            <a:normAutofit/>
          </a:bodyPr>
          <a:lstStyle/>
          <a:p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Kritische Evaluierung von Bankgebühren im Zeitalter hochgradiger Automatisation und Selbstbedienung</a:t>
            </a:r>
            <a:endParaRPr lang="de-AT" sz="2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573622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4214555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627980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Seminar aus BIS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0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7BC7A-E902-4D87-BB3E-54366F741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STRUKTURIERUNG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75CC91-A4DC-4FC4-A5C1-5A7821B8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266"/>
            <a:ext cx="10515600" cy="5248940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  <a:t>Forschungsfragen</a:t>
            </a:r>
            <a:b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300" dirty="0">
                <a:latin typeface="Arial" panose="020B0604020202020204" pitchFamily="34" charset="0"/>
                <a:cs typeface="Arial" panose="020B0604020202020204" pitchFamily="34" charset="0"/>
              </a:rPr>
              <a:t>(Basisfragen, Nebenfragen)</a:t>
            </a:r>
          </a:p>
          <a:p>
            <a:pPr marL="342900" lvl="0" indent="-342900">
              <a:buFont typeface="+mj-lt"/>
              <a:buAutoNum type="arabicPeriod"/>
            </a:pPr>
            <a:endParaRPr lang="de-AT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  <a:t>Begriffsdefinitionen</a:t>
            </a:r>
            <a:b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300" dirty="0">
                <a:latin typeface="Arial" panose="020B0604020202020204" pitchFamily="34" charset="0"/>
                <a:cs typeface="Arial" panose="020B0604020202020204" pitchFamily="34" charset="0"/>
              </a:rPr>
              <a:t>(Kreditinstitut, Gebühren, Entgelte, Steuern und Zinsen, Digitalisierung)</a:t>
            </a:r>
          </a:p>
          <a:p>
            <a:pPr marL="342900" lvl="0" indent="-342900">
              <a:buFont typeface="+mj-lt"/>
              <a:buAutoNum type="arabicPeriod"/>
            </a:pPr>
            <a:endParaRPr lang="de-AT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  <a:t>Kreditinstitute in Österreich</a:t>
            </a:r>
            <a:b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300" dirty="0">
                <a:latin typeface="Arial" panose="020B0604020202020204" pitchFamily="34" charset="0"/>
                <a:cs typeface="Arial" panose="020B0604020202020204" pitchFamily="34" charset="0"/>
              </a:rPr>
              <a:t>(Unterscheidungen, Leistungen, Marktanalyse)</a:t>
            </a:r>
          </a:p>
          <a:p>
            <a:pPr marL="342900" lvl="0" indent="-342900">
              <a:buFont typeface="+mj-lt"/>
              <a:buAutoNum type="arabicPeriod"/>
            </a:pPr>
            <a:endParaRPr lang="de-AT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  <a:t>Historische Entwicklungen im Bankenwesen</a:t>
            </a:r>
            <a:b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300" dirty="0">
                <a:latin typeface="Arial" panose="020B0604020202020204" pitchFamily="34" charset="0"/>
                <a:cs typeface="Arial" panose="020B0604020202020204" pitchFamily="34" charset="0"/>
              </a:rPr>
              <a:t>(Entstehung der Kreditinstitute, Fortlaufende Entwicklungen)</a:t>
            </a:r>
          </a:p>
          <a:p>
            <a:pPr marL="342900" lvl="0" indent="-342900">
              <a:buFont typeface="+mj-lt"/>
              <a:buAutoNum type="arabicPeriod"/>
            </a:pPr>
            <a:endParaRPr lang="de-AT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  <a:t>Digitalisierung und Automatisation des Bankenwesens</a:t>
            </a:r>
            <a:b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300" dirty="0">
                <a:latin typeface="Arial" panose="020B0604020202020204" pitchFamily="34" charset="0"/>
                <a:cs typeface="Arial" panose="020B0604020202020204" pitchFamily="34" charset="0"/>
              </a:rPr>
              <a:t>(Digitalisierung im Tertiären Sektor, Online Banking)</a:t>
            </a:r>
          </a:p>
          <a:p>
            <a:pPr marL="342900" lvl="0" indent="-342900">
              <a:buFont typeface="+mj-lt"/>
              <a:buAutoNum type="arabicPeriod"/>
            </a:pPr>
            <a:endParaRPr lang="de-AT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  <a:t>Bankbezogene Gebühren und Entgelte</a:t>
            </a:r>
            <a:b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300" dirty="0">
                <a:latin typeface="Arial" panose="020B0604020202020204" pitchFamily="34" charset="0"/>
                <a:cs typeface="Arial" panose="020B0604020202020204" pitchFamily="34" charset="0"/>
              </a:rPr>
              <a:t>(Rechtliche Grundlagen in Österreich, Modelle im österreichischen Bankwesen, Vergleiche am österreichischen Markt)</a:t>
            </a:r>
          </a:p>
          <a:p>
            <a:pPr marL="342900" lvl="0" indent="-342900">
              <a:buFont typeface="+mj-lt"/>
              <a:buAutoNum type="arabicPeriod"/>
            </a:pPr>
            <a:endParaRPr lang="de-AT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AT" sz="1300" b="1" dirty="0">
                <a:latin typeface="Arial" panose="020B0604020202020204" pitchFamily="34" charset="0"/>
                <a:cs typeface="Arial" panose="020B0604020202020204" pitchFamily="34" charset="0"/>
              </a:rPr>
              <a:t>Resümee</a:t>
            </a:r>
          </a:p>
        </p:txBody>
      </p:sp>
    </p:spTree>
    <p:extLst>
      <p:ext uri="{BB962C8B-B14F-4D97-AF65-F5344CB8AC3E}">
        <p14:creationId xmlns:p14="http://schemas.microsoft.com/office/powerpoint/2010/main" val="21668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>
            <a:extLst>
              <a:ext uri="{FF2B5EF4-FFF2-40B4-BE49-F238E27FC236}">
                <a16:creationId xmlns:a16="http://schemas.microsoft.com/office/drawing/2014/main" id="{BF76A8B0-2F43-4029-9E71-A99419EB753C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52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ZEITPLAN NACH GANTT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8FA2D32-F95B-4DD2-8D9F-69E4A6259983}"/>
              </a:ext>
            </a:extLst>
          </p:cNvPr>
          <p:cNvSpPr/>
          <p:nvPr/>
        </p:nvSpPr>
        <p:spPr>
          <a:xfrm>
            <a:off x="9132273" y="5791146"/>
            <a:ext cx="986791" cy="317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00" b="1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08.06.2020</a:t>
            </a:r>
          </a:p>
        </p:txBody>
      </p:sp>
      <p:sp>
        <p:nvSpPr>
          <p:cNvPr id="15" name="Pfeil: nach oben 14">
            <a:extLst>
              <a:ext uri="{FF2B5EF4-FFF2-40B4-BE49-F238E27FC236}">
                <a16:creationId xmlns:a16="http://schemas.microsoft.com/office/drawing/2014/main" id="{9FBA54AA-18A0-48B2-8DB2-75B8A848C390}"/>
              </a:ext>
            </a:extLst>
          </p:cNvPr>
          <p:cNvSpPr/>
          <p:nvPr/>
        </p:nvSpPr>
        <p:spPr>
          <a:xfrm>
            <a:off x="9559461" y="5579454"/>
            <a:ext cx="132417" cy="245274"/>
          </a:xfrm>
          <a:prstGeom prst="upArrow">
            <a:avLst/>
          </a:prstGeom>
          <a:solidFill>
            <a:srgbClr val="C8C8C8"/>
          </a:solidFill>
          <a:ln>
            <a:solidFill>
              <a:srgbClr val="C8C8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2F076C92-98B0-40E1-BE20-8DE187198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74307"/>
            <a:ext cx="9525000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4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22297"/>
            <a:ext cx="12192000" cy="988623"/>
          </a:xfrm>
        </p:spPr>
        <p:txBody>
          <a:bodyPr>
            <a:normAutofit/>
          </a:bodyPr>
          <a:lstStyle/>
          <a:p>
            <a:r>
              <a:rPr lang="de-AT" sz="4000" cap="small" dirty="0">
                <a:latin typeface="Arial Black" panose="020B0A04020102020204" pitchFamily="34" charset="0"/>
              </a:rPr>
              <a:t>VIELEN DANK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311944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3952877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366302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Seminar aus BIS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</vt:lpstr>
      <vt:lpstr>Bankgebühren im digitalen Zeitalter</vt:lpstr>
      <vt:lpstr>STRUKTURIERUNG</vt:lpstr>
      <vt:lpstr>PowerPoint-Präsentation</vt:lpstr>
      <vt:lpstr>VIELEN DANK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sddsf</dc:title>
  <dc:creator>Markus Cservenka</dc:creator>
  <cp:lastModifiedBy>Markus Cservenka</cp:lastModifiedBy>
  <cp:revision>25</cp:revision>
  <dcterms:created xsi:type="dcterms:W3CDTF">2020-03-18T09:52:43Z</dcterms:created>
  <dcterms:modified xsi:type="dcterms:W3CDTF">2020-03-18T15:46:20Z</dcterms:modified>
</cp:coreProperties>
</file>