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18.03.2020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 dirty="0">
                <a:latin typeface="Arial Black" panose="020B0A04020102020204" pitchFamily="34" charset="0"/>
              </a:rPr>
              <a:t>Bankgebühren im digitalen Zeitalter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1736"/>
            <a:ext cx="9144000" cy="727366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Kritische Evaluierung von Bankgebühren im Zeitalter hochgradiger Automatisation und Selbstbedienung</a:t>
            </a:r>
            <a:endParaRPr lang="de-AT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Seminar aus BIS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7BC7A-E902-4D87-BB3E-54366F741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STRUKTURIERUNG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75CC91-A4DC-4FC4-A5C1-5A7821B8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266"/>
            <a:ext cx="10515600" cy="524894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Forschungsfragen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(Basisfragen, Nebenfragen)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Begriffsdefinitionen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(Kreditinstitut, Gebühren, Entgelte, Steuern und Zinsen, Digitalisierung)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Kreditinstitute in Österreich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(Unterscheidungen, Leistungen, Marktanalyse)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Historische Entwicklungen im Bankenwesen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(Entstehung der Kreditinstitute, Fortlaufende Entwicklungen)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Digitalisierung und Automatisation des Bankenwesens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(Digitalisierung im Tertiären Sektor, Online Banking)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Bankbezogene Gebühren und Entgelte</a:t>
            </a:r>
            <a:b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300" dirty="0">
                <a:latin typeface="Arial" panose="020B0604020202020204" pitchFamily="34" charset="0"/>
                <a:cs typeface="Arial" panose="020B0604020202020204" pitchFamily="34" charset="0"/>
              </a:rPr>
              <a:t>(Rechtliche Grundlagen in Österreich, Modelle im österreichischen Bankwesen, Vergleiche am österreichischen Markt)</a:t>
            </a:r>
          </a:p>
          <a:p>
            <a:pPr marL="342900" lvl="0" indent="-342900">
              <a:buFont typeface="+mj-lt"/>
              <a:buAutoNum type="arabicPeriod"/>
            </a:pPr>
            <a:endParaRPr lang="de-AT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300" b="1" dirty="0">
                <a:latin typeface="Arial" panose="020B0604020202020204" pitchFamily="34" charset="0"/>
                <a:cs typeface="Arial" panose="020B0604020202020204" pitchFamily="34" charset="0"/>
              </a:rPr>
              <a:t>Resümee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BF76A8B0-2F43-4029-9E71-A99419EB753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ZEITPLAN NACH GANTT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8FA2D32-F95B-4DD2-8D9F-69E4A6259983}"/>
              </a:ext>
            </a:extLst>
          </p:cNvPr>
          <p:cNvSpPr/>
          <p:nvPr/>
        </p:nvSpPr>
        <p:spPr>
          <a:xfrm>
            <a:off x="9132273" y="5791146"/>
            <a:ext cx="986791" cy="317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b="1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08.06.2020</a:t>
            </a:r>
          </a:p>
        </p:txBody>
      </p:sp>
      <p:sp>
        <p:nvSpPr>
          <p:cNvPr id="15" name="Pfeil: nach oben 14">
            <a:extLst>
              <a:ext uri="{FF2B5EF4-FFF2-40B4-BE49-F238E27FC236}">
                <a16:creationId xmlns:a16="http://schemas.microsoft.com/office/drawing/2014/main" id="{9FBA54AA-18A0-48B2-8DB2-75B8A848C390}"/>
              </a:ext>
            </a:extLst>
          </p:cNvPr>
          <p:cNvSpPr/>
          <p:nvPr/>
        </p:nvSpPr>
        <p:spPr>
          <a:xfrm>
            <a:off x="9559461" y="5579454"/>
            <a:ext cx="132417" cy="245274"/>
          </a:xfrm>
          <a:prstGeom prst="upArrow">
            <a:avLst/>
          </a:prstGeom>
          <a:solidFill>
            <a:srgbClr val="C8C8C8"/>
          </a:solidFill>
          <a:ln>
            <a:solidFill>
              <a:srgbClr val="C8C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F076C92-98B0-40E1-BE20-8DE187198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4307"/>
            <a:ext cx="95250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4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 dirty="0">
                <a:latin typeface="Arial Black" panose="020B0A04020102020204" pitchFamily="34" charset="0"/>
              </a:rPr>
              <a:t>VIELEN DANK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Seminar aus BIS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Bankgebühren im digitalen Zeitalter</vt:lpstr>
      <vt:lpstr>STRUKTURIERUNG</vt:lpstr>
      <vt:lpstr>PowerPoint-Präsentation</vt:lpstr>
      <vt:lpstr>VIELEN DANK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25</cp:revision>
  <dcterms:created xsi:type="dcterms:W3CDTF">2020-03-18T09:52:43Z</dcterms:created>
  <dcterms:modified xsi:type="dcterms:W3CDTF">2020-03-18T15:46:20Z</dcterms:modified>
</cp:coreProperties>
</file>