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9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5/28/20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8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5/28/20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12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2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0E5A91-66E3-0249-8635-E353CBC52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de-AT" sz="5100"/>
              <a:t>Determining Prices in the Information Technology Age: How Can "Just Prices" Be Achieved for Good?</a:t>
            </a:r>
            <a:endParaRPr lang="de-DE" sz="51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FC4EA2-E757-5A46-B9EA-E09552754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Mariusz Nitecki 11711554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6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48" y="232600"/>
            <a:ext cx="5156608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TABLE OF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22457-C8D1-E945-9086-C2AB0420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/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“Just Prices”</a:t>
            </a:r>
          </a:p>
          <a:p>
            <a:pPr lvl="2"/>
            <a:r>
              <a:rPr lang="en-US" dirty="0"/>
              <a:t>2.1.1 The Idea Of Justice In Pricing</a:t>
            </a:r>
          </a:p>
          <a:p>
            <a:pPr lvl="2"/>
            <a:r>
              <a:rPr lang="en-US" dirty="0"/>
              <a:t>2.1.2 “Just Prices” In Recent History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/>
              <a:t>3.1 Mobile Providers</a:t>
            </a:r>
          </a:p>
          <a:p>
            <a:pPr lvl="1"/>
            <a:r>
              <a:rPr lang="en-US" dirty="0"/>
              <a:t>3.2 Streaming Providers</a:t>
            </a:r>
          </a:p>
          <a:p>
            <a:pPr lvl="1"/>
            <a:r>
              <a:rPr lang="en-US" dirty="0"/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Behavior Data</a:t>
            </a:r>
          </a:p>
          <a:p>
            <a:pPr lvl="3"/>
            <a:r>
              <a:rPr lang="en-US" dirty="0"/>
              <a:t>4.1.1.2 Non-Behavioral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52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345" y="248823"/>
            <a:ext cx="6067310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NEW TABLE OF CONTENTS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6E8E56AE-54B0-8444-88AF-674DD003A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“Just Prices”</a:t>
            </a:r>
          </a:p>
          <a:p>
            <a:pPr lvl="2"/>
            <a:r>
              <a:rPr lang="en-US" dirty="0"/>
              <a:t>2.1.1 The Idea Of Justice In Pricing</a:t>
            </a:r>
          </a:p>
          <a:p>
            <a:pPr lvl="2"/>
            <a:r>
              <a:rPr lang="en-US" dirty="0"/>
              <a:t>2.1.2 “Just Prices” In Recent History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3.1 Mobile Data Providers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3.1.1 Incidental Costs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3.1.2 Overage Charges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3.2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Streaming Service Providers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4.1.2 Behavioral Data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4.1.2.1 Log Files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4.1.2.2 CGI-based Files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4.1.2.3 Cookies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4.1.3 Non-Behavioral 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4.2 Prediction Models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4.2.1 Mathematical Techniques 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4.2.2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212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345" y="248823"/>
            <a:ext cx="6067310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NEW TABLE OF CONTENTS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6E8E56AE-54B0-8444-88AF-674DD003A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“Just Prices”</a:t>
            </a:r>
          </a:p>
          <a:p>
            <a:pPr lvl="2"/>
            <a:r>
              <a:rPr lang="en-US" dirty="0"/>
              <a:t>2.1.1 The Idea Of Justice In Pricing</a:t>
            </a:r>
          </a:p>
          <a:p>
            <a:pPr lvl="2"/>
            <a:r>
              <a:rPr lang="en-US" dirty="0"/>
              <a:t>2.1.2 “Just Prices” In Recent History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/>
              <a:t>3.1 Mobile Data Providers</a:t>
            </a:r>
          </a:p>
          <a:p>
            <a:pPr lvl="2"/>
            <a:r>
              <a:rPr lang="en-US" dirty="0"/>
              <a:t>3.1.1 Incidental Costs</a:t>
            </a:r>
          </a:p>
          <a:p>
            <a:pPr lvl="2"/>
            <a:r>
              <a:rPr lang="en-US" dirty="0"/>
              <a:t>3.1.2 Overage Charges</a:t>
            </a:r>
          </a:p>
          <a:p>
            <a:pPr lvl="1"/>
            <a:r>
              <a:rPr lang="en-US" dirty="0"/>
              <a:t>3.2 Streaming Service Providers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2"/>
            <a:r>
              <a:rPr lang="en-US" dirty="0"/>
              <a:t>4.1.2 Behavioral Data</a:t>
            </a:r>
          </a:p>
          <a:p>
            <a:pPr lvl="3"/>
            <a:r>
              <a:rPr lang="en-US" dirty="0"/>
              <a:t>4.1.2.1 Log Files</a:t>
            </a:r>
          </a:p>
          <a:p>
            <a:pPr lvl="3"/>
            <a:r>
              <a:rPr lang="en-US" dirty="0"/>
              <a:t>4.1.2.2 CGI-based Files</a:t>
            </a:r>
          </a:p>
          <a:p>
            <a:pPr lvl="3"/>
            <a:r>
              <a:rPr lang="en-US" dirty="0"/>
              <a:t>4.1.2.3 Cookies</a:t>
            </a:r>
          </a:p>
          <a:p>
            <a:pPr lvl="2"/>
            <a:r>
              <a:rPr lang="en-US" dirty="0"/>
              <a:t>4.1.3 Non-Behavioral Data</a:t>
            </a:r>
          </a:p>
          <a:p>
            <a:pPr lvl="1"/>
            <a:r>
              <a:rPr lang="en-US" dirty="0"/>
              <a:t>4.2 Prediction Models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480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396" y="359753"/>
            <a:ext cx="3167208" cy="1006865"/>
          </a:xfrm>
        </p:spPr>
        <p:txBody>
          <a:bodyPr>
            <a:normAutofit/>
          </a:bodyPr>
          <a:lstStyle/>
          <a:p>
            <a:r>
              <a:rPr lang="de-DE" dirty="0"/>
              <a:t>Gantt-Chart</a:t>
            </a:r>
          </a:p>
        </p:txBody>
      </p:sp>
      <p:pic>
        <p:nvPicPr>
          <p:cNvPr id="6" name="Inhaltsplatzhalter 5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7B11C2DD-CB4F-0B4D-9594-8B002677D9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607" y="1895132"/>
            <a:ext cx="10914785" cy="3045577"/>
          </a:xfrm>
        </p:spPr>
      </p:pic>
    </p:spTree>
    <p:extLst>
      <p:ext uri="{BB962C8B-B14F-4D97-AF65-F5344CB8AC3E}">
        <p14:creationId xmlns:p14="http://schemas.microsoft.com/office/powerpoint/2010/main" val="323125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3B51B1"/>
      </a:accent1>
      <a:accent2>
        <a:srgbClr val="4D94C3"/>
      </a:accent2>
      <a:accent3>
        <a:srgbClr val="684DC3"/>
      </a:accent3>
      <a:accent4>
        <a:srgbClr val="B1723B"/>
      </a:accent4>
      <a:accent5>
        <a:srgbClr val="B1A445"/>
      </a:accent5>
      <a:accent6>
        <a:srgbClr val="8AAD39"/>
      </a:accent6>
      <a:hlink>
        <a:srgbClr val="968332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Macintosh PowerPoint</Application>
  <PresentationFormat>Breitbild</PresentationFormat>
  <Paragraphs>72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Avenir Next LT Pro</vt:lpstr>
      <vt:lpstr>Avenir Next LT Pro Light</vt:lpstr>
      <vt:lpstr>Garamond</vt:lpstr>
      <vt:lpstr>SavonVTI</vt:lpstr>
      <vt:lpstr>Determining Prices in the Information Technology Age: How Can "Just Prices" Be Achieved for Good?</vt:lpstr>
      <vt:lpstr>TABLE OF CONTENTS</vt:lpstr>
      <vt:lpstr>NEW TABLE OF CONTENTS</vt:lpstr>
      <vt:lpstr>NEW TABLE OF CONTENTS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</dc:title>
  <dc:creator>Mariusz Nitecki</dc:creator>
  <cp:lastModifiedBy>Mariusz Nitecki</cp:lastModifiedBy>
  <cp:revision>43</cp:revision>
  <dcterms:created xsi:type="dcterms:W3CDTF">2020-03-18T11:21:54Z</dcterms:created>
  <dcterms:modified xsi:type="dcterms:W3CDTF">2020-05-27T22:03:51Z</dcterms:modified>
</cp:coreProperties>
</file>