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412FD-B58C-4EAB-A959-5A84A2C7D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84FF8E-5A58-4179-B914-0DC3B5A9B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078474-7267-4B0F-8652-F70502DCA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FA2E33-8F60-47C3-8109-8B321545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9813E4-47E6-4DC2-AFC5-B1051E621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8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D9774-4FCD-418B-B2B7-0049B881F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4AACCA-3FFF-4499-9D26-AE13DDED6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C56C6F-4300-4F36-87CB-42C35A38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B722F8-FF77-406A-8235-A339F748F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1DA221-8611-4C24-923E-ACD24F44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0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513E6F-9BDC-4926-8158-0E7B740A9B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E200623-1EE6-4A41-B49E-E4CF1CE05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1EE0B4-3177-49B8-A3CE-453DA1C96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4213F3-DB33-4E4B-B3B3-5D672CAD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A43CC3-17E8-4568-BFCD-426D684E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4032E-E26F-484E-AA33-3F4D758D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1D9E6C-E315-4C07-B279-96A09FF0C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1EF1C9-0CB1-4DC3-899B-EBA40200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C31B8-CC9A-4B87-AAE5-A22507F7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C31456-190E-4DD9-9CDC-2538C6294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33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46510A-85BF-4186-AF82-E3712D99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059685-82C2-4173-8909-94E903FAF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5E20B1-8DE5-40C3-B6EA-547711FD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553412-A03B-4379-AB93-585C9901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71D2C6-485F-41E8-9F66-21558E67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0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DB275-B291-49BF-9724-90EFCCDE2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FBC73-F23D-4C8A-B523-C3AC6F66D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278C5B-0024-42F2-A7FF-73F0FFC60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58C1B5-2CF0-41FE-97D5-1793764B9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14C319-6825-4DC9-8F84-63D7CEB7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629644-EC58-4C5F-8D17-82DDCEA7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9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96F1A-BA4B-40E3-B627-8B2960633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D47B97-524A-4C38-95D3-55C2D49A7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1F20FA-91FB-45AA-8A2E-6E043A299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061D710-49B0-428D-A92F-8F14ADA43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35520C-E7FB-4657-8675-5729419C8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29BD104-6C3E-4371-8C68-9266DC41E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2658456-458D-40AE-9A1B-E1E39BCF0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C498A54-AA15-4A84-AF31-F71CE2EA0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4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182F0-94D3-4594-B6BA-521FDE03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5B423C-1A7F-4696-9877-3267A02B8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B93045-7282-4A7C-BAA8-265E0213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202514-0377-4DCC-A381-D634AE1A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2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6A58668-D990-48E0-9371-9DEC7AED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DDF6879-CD49-4489-A908-FF97E007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3F8F6A-4DA2-4B7C-9776-8CD95136A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4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05302-B72A-4059-BA45-2EFAC2A8F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5E2CB8-B70F-472C-A88D-CEA6CE8E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3D840F-66FE-4D02-9717-655A368F4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CE5B9D-3659-497C-B6FA-B67F380A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6F4E9E-6794-40A7-BC0D-90598AE77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8BD176-0C12-44F1-94F5-BEBC2316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7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4886F-21E8-4C81-B0A1-922AA464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FF3BC18-F056-4FA0-9AEC-7CA9698269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6A3795-7B71-44E0-A9B9-35AB109D6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59FD0C-1A6A-4020-A2A2-A9AD78A30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3DE6F6-9D75-4A7F-808B-C13F97B6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BDBD91-9013-4247-90DD-26784B95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0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93D9941-1F0D-4FBC-8F46-7F5686FC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11F3BB-E703-4A20-87FE-866B0E912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1E6195-F637-4304-A515-5ADB1CEC8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B70F84-8FA9-45C2-B081-5E867A42C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2EC689-21BC-41B9-BF78-2E6ADF82F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3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A9FF9-6358-4A93-8F9F-A37857CA2D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b="1" dirty="0"/>
              <a:t>Die europäische Datenschutzgrundverordnung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20C49C-09A2-4F8B-A2A9-AA35B4D13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pPr algn="ctr"/>
            <a:r>
              <a:rPr lang="de-DE" sz="7200" dirty="0">
                <a:solidFill>
                  <a:schemeClr val="tx1">
                    <a:lumMod val="95000"/>
                  </a:schemeClr>
                </a:solidFill>
              </a:rPr>
              <a:t>Ein wirksamer Schutz der Persönlichkeitsrechte europäischer Bürger?</a:t>
            </a:r>
          </a:p>
          <a:p>
            <a:endParaRPr lang="de-DE" sz="4400" dirty="0">
              <a:solidFill>
                <a:schemeClr val="tx1">
                  <a:lumMod val="95000"/>
                </a:schemeClr>
              </a:solidFill>
            </a:endParaRPr>
          </a:p>
          <a:p>
            <a:pPr algn="just"/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FS – Nummer: 4167</a:t>
            </a:r>
          </a:p>
          <a:p>
            <a:pPr algn="just"/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Betreuer: </a:t>
            </a:r>
            <a:r>
              <a:rPr lang="de-DE" sz="4800" dirty="0" err="1">
                <a:solidFill>
                  <a:schemeClr val="tx1">
                    <a:lumMod val="95000"/>
                  </a:schemeClr>
                </a:solidFill>
              </a:rPr>
              <a:t>ao</a:t>
            </a:r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. Univ. Prof. Dr. Rony G. </a:t>
            </a:r>
            <a:r>
              <a:rPr lang="de-DE" sz="4800" dirty="0" err="1">
                <a:solidFill>
                  <a:schemeClr val="tx1">
                    <a:lumMod val="95000"/>
                  </a:schemeClr>
                </a:solidFill>
              </a:rPr>
              <a:t>Flatscher</a:t>
            </a:r>
            <a:endParaRPr lang="de-DE" sz="4800" dirty="0">
              <a:solidFill>
                <a:schemeClr val="tx1">
                  <a:lumMod val="95000"/>
                </a:schemeClr>
              </a:solidFill>
            </a:endParaRPr>
          </a:p>
          <a:p>
            <a:pPr algn="just"/>
            <a:r>
              <a:rPr lang="de-DE" sz="4800" dirty="0">
                <a:solidFill>
                  <a:schemeClr val="tx1">
                    <a:lumMod val="95000"/>
                  </a:schemeClr>
                </a:solidFill>
              </a:rPr>
              <a:t>Verfasser: Benjamin Schuster, h1600761</a:t>
            </a:r>
            <a:endParaRPr lang="de-DE" sz="8000" dirty="0">
              <a:solidFill>
                <a:schemeClr val="tx1">
                  <a:lumMod val="95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5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9BA8C-D834-43F3-B447-983112D6F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Aktuelles 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E3E67-AEEA-4FBD-AF11-3FF431731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1. Einleitung/Einführung</a:t>
            </a:r>
          </a:p>
          <a:p>
            <a:pPr lvl="1"/>
            <a:r>
              <a:rPr lang="de-DE" sz="1800" dirty="0"/>
              <a:t>1.1 Einführung und historische Entwicklung der DSGVO</a:t>
            </a:r>
          </a:p>
          <a:p>
            <a:pPr lvl="1"/>
            <a:r>
              <a:rPr lang="de-DE" sz="1800" dirty="0"/>
              <a:t>1.2 Ziele und Inhalte der DSGVO</a:t>
            </a:r>
          </a:p>
          <a:p>
            <a:pPr lvl="1"/>
            <a:r>
              <a:rPr lang="de-DE" sz="1800" dirty="0"/>
              <a:t>1.3 Personenbezogene Daten</a:t>
            </a:r>
          </a:p>
          <a:p>
            <a:pPr lvl="2"/>
            <a:r>
              <a:rPr lang="de-DE" sz="1400" dirty="0"/>
              <a:t>1.3.1 besondere Kategorien der personenbezogenen Daten</a:t>
            </a:r>
          </a:p>
          <a:p>
            <a:pPr lvl="1"/>
            <a:r>
              <a:rPr lang="de-DE" sz="1800" dirty="0"/>
              <a:t>1.4 Prinzipien der DSGVO</a:t>
            </a:r>
          </a:p>
          <a:p>
            <a:pPr lvl="1"/>
            <a:r>
              <a:rPr lang="de-DE" sz="1800" dirty="0"/>
              <a:t>1.5 Struktur und Aufbau der DSGVO</a:t>
            </a:r>
          </a:p>
          <a:p>
            <a:r>
              <a:rPr lang="de-DE" sz="2000" dirty="0"/>
              <a:t>2. Kapitel 4 und 7 der DSGVO -  Pflichten der Datenverarbeiter </a:t>
            </a:r>
          </a:p>
          <a:p>
            <a:pPr lvl="1"/>
            <a:r>
              <a:rPr lang="de-DE" sz="1800" dirty="0"/>
              <a:t>2.1 Datenschutz und Datensicherheit</a:t>
            </a:r>
          </a:p>
          <a:p>
            <a:pPr lvl="1"/>
            <a:r>
              <a:rPr lang="de-DE" sz="1800" dirty="0"/>
              <a:t>2.2 Dokumentationspflicht</a:t>
            </a:r>
          </a:p>
          <a:p>
            <a:pPr lvl="1"/>
            <a:r>
              <a:rPr lang="de-DE" sz="1800" dirty="0"/>
              <a:t>2.3 Pflichten bei Datenschutzverletzung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03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59AD1-760C-4B0F-B60F-82C0384E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 für die nächsten Schreibphasen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BC4FE6-9856-4B78-B910-7539BBB4D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Kapitel 2 fertigstellen (Kapitel 4 und 7 DSGVO)</a:t>
            </a:r>
          </a:p>
          <a:p>
            <a:pPr lvl="1"/>
            <a:r>
              <a:rPr lang="de-DE" sz="1800" dirty="0"/>
              <a:t>2.3 Pflichten bei Datenschutzverletzung </a:t>
            </a:r>
          </a:p>
          <a:p>
            <a:pPr lvl="1"/>
            <a:r>
              <a:rPr lang="de-DE" sz="1800" dirty="0"/>
              <a:t>2.4 Zusammenarbeit der Aufsichtsbehörde (DSGVO Kapitel 7)</a:t>
            </a:r>
          </a:p>
          <a:p>
            <a:pPr lvl="1"/>
            <a:r>
              <a:rPr lang="de-DE" sz="1800" dirty="0"/>
              <a:t>2.5 Konsequenzen für österreichische Unternehmen/Institutionen (-&gt; Alternative: Kapitel 3)</a:t>
            </a:r>
          </a:p>
          <a:p>
            <a:r>
              <a:rPr lang="de-DE" sz="2200" dirty="0"/>
              <a:t>Kapitel 3</a:t>
            </a:r>
          </a:p>
          <a:p>
            <a:pPr lvl="1"/>
            <a:r>
              <a:rPr lang="de-DE" sz="1800" dirty="0"/>
              <a:t>Cookies, Big Data, E-Mail Marketing</a:t>
            </a:r>
          </a:p>
          <a:p>
            <a:r>
              <a:rPr lang="de-DE" sz="2200" dirty="0"/>
              <a:t>Kapitel 4 anfangen (Kapitel 3 und 8 DSGVO)</a:t>
            </a:r>
          </a:p>
          <a:p>
            <a:pPr lvl="1"/>
            <a:r>
              <a:rPr lang="de-DE" sz="1800" dirty="0"/>
              <a:t>Rechte der betroffenen Personen</a:t>
            </a:r>
          </a:p>
          <a:p>
            <a:pPr lvl="1"/>
            <a:r>
              <a:rPr lang="de-DE" sz="1800" dirty="0"/>
              <a:t>Rechtsbehelfe, Haftung und Sanktionen</a:t>
            </a:r>
          </a:p>
          <a:p>
            <a:r>
              <a:rPr lang="de-DE" sz="2200" dirty="0"/>
              <a:t>Kapitel 5</a:t>
            </a:r>
          </a:p>
          <a:p>
            <a:pPr lvl="1"/>
            <a:r>
              <a:rPr lang="de-DE" sz="1800" dirty="0"/>
              <a:t>Kritik an DSGVO</a:t>
            </a:r>
          </a:p>
          <a:p>
            <a:pPr lvl="1"/>
            <a:r>
              <a:rPr lang="de-DE" sz="1800" dirty="0"/>
              <a:t>Fazit</a:t>
            </a:r>
          </a:p>
          <a:p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162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Die europäische Datenschutzgrundverordnung </vt:lpstr>
      <vt:lpstr>Aktuelles Inhaltsverzeichnis</vt:lpstr>
      <vt:lpstr>Plan für die nächsten Schreibphasen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europäische Datenschutzgrundverordnung</dc:title>
  <dc:creator>Benjamin Schuster</dc:creator>
  <cp:lastModifiedBy>Benjamin Schuster</cp:lastModifiedBy>
  <cp:revision>21</cp:revision>
  <dcterms:created xsi:type="dcterms:W3CDTF">2020-04-01T14:31:05Z</dcterms:created>
  <dcterms:modified xsi:type="dcterms:W3CDTF">2020-04-02T08:57:33Z</dcterms:modified>
</cp:coreProperties>
</file>