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9AF49-6BD3-A64E-BDF7-DBB72773D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11673C-8ABF-A343-B625-1FBC3E9A6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8E7325-69CC-C44A-9E1D-45FF4A04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5A387-D6BF-0B4A-8D2A-7FC921A9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4B140A-D7E9-0A49-9AC0-7C919727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79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B6044-67E4-6947-9039-2EEAEF00E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E2E591-8888-DA46-8BF6-A05ABC3D0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1DFA65-21C5-424C-8980-85C6C1F2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D959B8-1061-4940-B4E5-6376FB84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10671-4F11-2442-8942-B731A640A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32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FFFE5BC-9ED9-044F-8FBD-9A78E241B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BA0B1F-6173-C340-96A9-77E4996C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5E83B8-A3F2-E04C-936D-B88EC236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70CA2A-7BBE-9B4C-BD14-95019E41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AEB8C2-4F0F-9340-9A3B-625E220C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38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A2F3E-E7C6-C94A-91F1-C2B4D53A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338988-388D-9D4B-96A5-F52BDB5C3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8B6DD-D56B-8946-9924-989F4FFE9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2F722E-E17C-2E48-A6B4-C67AB41F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19F95F-4A1B-824B-A0A5-B37CCBE98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23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5752A-01E4-1E40-8687-84293597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CB73BC-92AD-1343-91B0-04EE96FC4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2124F2-05CC-8643-88BF-EFC7C17C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214D17-D8D7-5C46-BA22-AE15A632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5C1E91-58DB-994F-A467-76E53309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9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37AE97-ACB9-2B4C-B77E-6BDD87E1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631112-E845-F445-9197-9E06C4E75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A112B6-D3F3-574F-BD90-A288C0F42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3A36C3-704C-4043-8C18-9D09A74F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0A6C82-0AE1-FC49-9F56-7C36420D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FD9EF0-157F-224A-8F3A-8571825A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6A65F-6CF5-A44D-83A5-74F4C291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8F67C8-2E63-D54C-80A8-0ADCD1EDF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BFDD25-AD1C-E242-B1EE-3B7B34D73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48E388-FF52-684D-9593-899A43CD2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57FA94D-AEF0-424D-A027-72B66DDB6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A1CA02-0F12-0640-B550-121DB410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34C1D77-9C8D-C34C-B291-055C2AD1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CEE0720-063F-634D-82AC-8A588071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77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B58009-327F-4648-8794-DF0D5831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9A4C62-32B0-FE48-A0C0-F542E74B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7BE468-A125-6A48-B7F7-BF778E31B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BACA6C-9C90-2045-906C-18D3E9AB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4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01FCA47-CF3E-8F45-AF38-6678640C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E81FFE8-A6DA-504E-B275-BEF8826D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F4840A-FA0A-074B-8FF5-6862B1EE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67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B25F2-EE33-DE44-97D1-89A2779B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DC20AC-605D-BC4E-BB2E-D25DF1E08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82B8E67-D68C-9249-867C-A7FDB96F2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5B2BD5-77B2-6E43-9D6F-D7420A11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E3EE08-CC87-8946-978D-34BACE3E9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8CC644-CD4E-0C49-9F8A-B5C80E21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3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FD180-48A8-E940-A08C-521552B3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04000A8-A68F-984D-8C31-31CB4E339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5A6395-3865-3747-BD6D-FF9415DCE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514601-F486-5441-874A-837AB0AC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DAB368-3B8C-B141-9B2F-DEE851B6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5BB87B-96A8-814C-957D-3EC9F9F3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85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FFC00F2-6422-714B-B28A-AB5759F26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FC443D-48D4-1646-AF02-7673580C0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752B96-09C6-4F47-825E-9073CBE74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C608-9A40-0942-ADF3-9B5DD586BEEF}" type="datetimeFigureOut">
              <a:rPr lang="de-DE" smtClean="0"/>
              <a:t>17.04.20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5DF58D-A699-B048-8B2C-DEC10BE237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949F0F-34CB-1649-BBDC-273B4AEC4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0FD19-DED9-214B-ADD1-9F145BE69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68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3DD20-9A61-FC46-9610-62719F5F3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Evaluation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Prices in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Technology Age: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Features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Market/Value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Prices</a:t>
            </a:r>
            <a:endParaRPr lang="de-DE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FCAA12-14CA-C642-9916-2B8F84C4B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i="1">
                <a:latin typeface="Times New Roman" panose="02020603050405020304" pitchFamily="18" charset="0"/>
                <a:cs typeface="Times New Roman" panose="02020603050405020304" pitchFamily="18" charset="0"/>
              </a:rPr>
              <a:t>STUDENT: BASARA DJORDJE</a:t>
            </a:r>
          </a:p>
        </p:txBody>
      </p:sp>
    </p:spTree>
    <p:extLst>
      <p:ext uri="{BB962C8B-B14F-4D97-AF65-F5344CB8AC3E}">
        <p14:creationId xmlns:p14="http://schemas.microsoft.com/office/powerpoint/2010/main" val="221615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9AFF3-29FB-3D47-A235-72BFD0C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2063"/>
            <a:ext cx="9601200" cy="545123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Provisional Table of Contents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F7415-720B-924C-8A76-E9B8A0B3C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186"/>
            <a:ext cx="9601200" cy="623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 strategies during the twentieth century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   Power of branding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   Importance of product placement and packaging on the end-price</a:t>
            </a:r>
          </a:p>
          <a:p>
            <a:pPr marL="342900" indent="-342900">
              <a:buAutoNum type="arabicPeriod" startAt="3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Pricing in the information technology age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    Historical overview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    Information technology as the enabler of determining the most appropriate price</a:t>
            </a:r>
          </a:p>
          <a:p>
            <a:pPr marL="0" indent="0">
              <a:buNone/>
            </a:pP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 Consumer data gathering methods</a:t>
            </a:r>
          </a:p>
          <a:p>
            <a:pPr marL="0" indent="0">
              <a:buNone/>
            </a:pP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 Influence of consumer-</a:t>
            </a:r>
            <a:r>
              <a:rPr lang="en-GB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GB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on setting the right price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    Pricing practices of the market-leading companies and their methods of determining the right price</a:t>
            </a:r>
          </a:p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Comparison between market/value based, cost based and arbitrary prices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     Utilizing the discriminatory price strategies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     Adjusting the prices to the ever-changing consumer </a:t>
            </a:r>
            <a:r>
              <a:rPr lang="en-GB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via the market data</a:t>
            </a:r>
          </a:p>
          <a:p>
            <a:pPr marL="342900" indent="-342900">
              <a:buAutoNum type="arabicPeriod" startAt="5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Conclusion</a:t>
            </a:r>
          </a:p>
          <a:p>
            <a:pPr marL="0" indent="0">
              <a:buNone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Glossary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49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87916-FEA5-F04D-A061-AABDAC59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Paper - Progress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de-D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weeks</a:t>
            </a:r>
            <a:endParaRPr lang="de-DE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0E8776-E289-B14B-85CE-A8D07739E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>
                <a:latin typeface="Times New Roman" panose="02020603050405020304" pitchFamily="18" charset="0"/>
                <a:cs typeface="Times New Roman" panose="02020603050405020304" pitchFamily="18" charset="0"/>
              </a:rPr>
              <a:t>Abstract, Introduction 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First Chapter (completed)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amount of relevant and academic literature found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formalities and citation style (Chicago 16</a:t>
            </a:r>
            <a:r>
              <a:rPr lang="en-A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edition) properly used</a:t>
            </a:r>
          </a:p>
          <a:p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 time/Buffer added for the period during the exam week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235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B5B25E-B216-1F42-862C-BF8055354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384" y="-94773"/>
            <a:ext cx="9601200" cy="1485900"/>
          </a:xfrm>
        </p:spPr>
        <p:txBody>
          <a:bodyPr/>
          <a:lstStyle/>
          <a:p>
            <a:r>
              <a:rPr lang="de-DE" b="1" i="1"/>
              <a:t>Gantt Chart</a:t>
            </a:r>
            <a:br>
              <a:rPr lang="de-DE" b="1" i="1"/>
            </a:b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9223317-363B-614E-A11F-40D9DD6FDC68}"/>
              </a:ext>
            </a:extLst>
          </p:cNvPr>
          <p:cNvSpPr txBox="1"/>
          <p:nvPr/>
        </p:nvSpPr>
        <p:spPr>
          <a:xfrm>
            <a:off x="5529263" y="27822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263C20FF-7F9E-8D4E-BF6B-F06AB4872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4" y="648176"/>
            <a:ext cx="12181035" cy="6209823"/>
          </a:xfrm>
        </p:spPr>
      </p:pic>
    </p:spTree>
    <p:extLst>
      <p:ext uri="{BB962C8B-B14F-4D97-AF65-F5344CB8AC3E}">
        <p14:creationId xmlns:p14="http://schemas.microsoft.com/office/powerpoint/2010/main" val="1004980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Macintosh PowerPoint</Application>
  <PresentationFormat>Breitbild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</vt:lpstr>
      <vt:lpstr>Critical Evaluation of Prices in the Information Technology Age: History, Features and Critical Comparison of Market/Value Based, Cost Based and Arbitrary Prices</vt:lpstr>
      <vt:lpstr> Provisional Table of Contents </vt:lpstr>
      <vt:lpstr>Seminar Paper - Progress over the last two weeks</vt:lpstr>
      <vt:lpstr>Gantt Chart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of Prices in the Information Technology Age: History, Features and Critical Comparison of Market/Value Based, Cost Based and Arbitrary Prices</dc:title>
  <dc:creator>Basara Djordje</dc:creator>
  <cp:lastModifiedBy>Basara Djordje</cp:lastModifiedBy>
  <cp:revision>1</cp:revision>
  <dcterms:created xsi:type="dcterms:W3CDTF">2020-04-17T02:09:19Z</dcterms:created>
  <dcterms:modified xsi:type="dcterms:W3CDTF">2020-04-17T02:11:08Z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115756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