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86" r:id="rId4"/>
    <p:sldId id="288" r:id="rId5"/>
    <p:sldId id="285" r:id="rId6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BA7BF-5E1F-4F07-86DD-10B452CFE713}" v="38" dt="2020-03-18T15:34:58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8" autoAdjust="0"/>
  </p:normalViewPr>
  <p:slideViewPr>
    <p:cSldViewPr snapToGrid="0" showGuides="1">
      <p:cViewPr>
        <p:scale>
          <a:sx n="100" d="100"/>
          <a:sy n="100" d="100"/>
        </p:scale>
        <p:origin x="936" y="396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D3BBD2-794C-43E3-8362-720D61104479}" type="datetime1">
              <a:rPr lang="de-DE" smtClean="0"/>
              <a:t>18.03.2020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A590-B97D-4BAF-9F3E-EEA7B3B9DE95}" type="datetime1">
              <a:rPr lang="de-DE" smtClean="0"/>
              <a:pPr/>
              <a:t>18.03.2020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927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9968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5B48D-1595-4AE5-99BE-B4F81BDE0E43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7CF3B-DF02-45CA-B230-36D076F988CB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65999-2290-4E60-992D-296ECB78F257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ADF625-E924-4E28-AB29-79F5A373A66E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B0ED4E-F720-4940-9CF6-0E0E03C44619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7CE92-BA86-47A5-BE5E-D9B9ACFE7127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A74D19-B73F-4989-9865-5AA17C14CF23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1C9E94-BB9D-4990-BC94-06DE9342F154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7269F5-2A87-4F03-A051-B4072EE42F74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0EACE-40FC-4E9B-8BD7-2D421E031484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9C316-295D-44C0-A987-EA6FDFAADBCB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18.03.2020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online.informs.org/doi/pdf/10.1287/mnsc.1060.0549?casa_token=bMCX_FQkEk0AAAAA:V_eZ5JQ9P9GTfzWMeCkHlMpdnikrOapV1wIODEbcn8TZqnv3j7Qfzaw1MBgO60L-YKFo-u9r-K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apers.ssrn.com/sol3/papers.cfm?abstract_id=985237" TargetMode="External"/><Relationship Id="rId5" Type="http://schemas.openxmlformats.org/officeDocument/2006/relationships/hyperlink" Target="https://dl.acm.org/doi/abs/10.1145/1509096.1509143?casa_token=yngf3vzsfS0AAAAA%3AULlNVpvX5DPoVi1VY-awDQ8pcXoWKUALkNxQuVZ5hE3yD9bmgndRto8Ooqp8xtlenv878P0VnzSn" TargetMode="External"/><Relationship Id="rId4" Type="http://schemas.openxmlformats.org/officeDocument/2006/relationships/hyperlink" Target="https://www.tandfonline.com/doi/abs/10.2753/MIS0742-1222240107?casa_token=30OA654pfvEAAAAA:vlUqT-3CZHQPmVu7rAWXEJDjkRraC8yP-NyUV1xHrxorjE4EVbA__WkrzHiQmrMN6FF6VJ7-ko8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99122"/>
            <a:ext cx="9144000" cy="16619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Seminar </a:t>
            </a:r>
            <a:r>
              <a:rPr lang="de-DE" b="1" dirty="0" err="1">
                <a:solidFill>
                  <a:schemeClr val="bg1"/>
                </a:solidFill>
              </a:rPr>
              <a:t>paper</a:t>
            </a:r>
            <a:r>
              <a:rPr lang="de-DE" b="1" dirty="0">
                <a:solidFill>
                  <a:schemeClr val="bg1"/>
                </a:solidFill>
              </a:rPr>
              <a:t> </a:t>
            </a:r>
            <a:br>
              <a:rPr lang="de-DE" b="1" dirty="0">
                <a:solidFill>
                  <a:schemeClr val="bg1"/>
                </a:solidFill>
              </a:rPr>
            </a:b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4" name="Raute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5" name="Raute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F6CAE8-5C03-4F1A-BF6E-F3CEA4D28424}"/>
              </a:ext>
            </a:extLst>
          </p:cNvPr>
          <p:cNvSpPr txBox="1"/>
          <p:nvPr/>
        </p:nvSpPr>
        <p:spPr>
          <a:xfrm>
            <a:off x="647349" y="3071757"/>
            <a:ext cx="1089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>
                <a:latin typeface="+mj-lt"/>
              </a:rPr>
              <a:t>Proprietary</a:t>
            </a:r>
            <a:r>
              <a:rPr lang="de-DE" sz="4800" b="1" dirty="0">
                <a:latin typeface="+mj-lt"/>
              </a:rPr>
              <a:t> vs. Open </a:t>
            </a:r>
            <a:r>
              <a:rPr lang="de-DE" sz="4800" b="1" dirty="0" err="1">
                <a:latin typeface="+mj-lt"/>
              </a:rPr>
              <a:t>Markets</a:t>
            </a:r>
            <a:r>
              <a:rPr lang="de-DE" sz="4800" b="1" dirty="0">
                <a:latin typeface="+mj-lt"/>
              </a:rPr>
              <a:t> in IT: Apple, Microsoft, Google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484C58-054C-4F5C-8810-376839970A12}"/>
              </a:ext>
            </a:extLst>
          </p:cNvPr>
          <p:cNvSpPr txBox="1"/>
          <p:nvPr/>
        </p:nvSpPr>
        <p:spPr>
          <a:xfrm>
            <a:off x="4124325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Dominique Prinz, h11704419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91004" y="170002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4" name="Titel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de-DE" dirty="0"/>
              <a:t>Projektanalyse – Folie 2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Table </a:t>
            </a:r>
            <a:r>
              <a:rPr lang="de-DE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Contents</a:t>
            </a:r>
            <a:b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7654" y="2836670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de-DE" b="1" dirty="0">
                <a:latin typeface="+mj-lt"/>
              </a:rPr>
              <a:t>Seminar </a:t>
            </a:r>
            <a:r>
              <a:rPr lang="de-DE" b="1" dirty="0" err="1">
                <a:latin typeface="+mj-lt"/>
              </a:rPr>
              <a:t>paper</a:t>
            </a:r>
            <a:endParaRPr lang="de-DE" b="1" dirty="0">
              <a:latin typeface="+mj-lt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5165" y="3381849"/>
            <a:ext cx="4350642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Development of the markets over time</a:t>
            </a:r>
            <a:endParaRPr lang="de-DE" sz="1600" dirty="0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846" y="4238321"/>
            <a:ext cx="4395428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Current market overview based on examples (Google, MS, Apple)</a:t>
            </a:r>
            <a:endParaRPr lang="de-DE" sz="1600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2183" y="5973067"/>
            <a:ext cx="6420317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Outlook on future developments in the markets</a:t>
            </a:r>
            <a:endParaRPr lang="de-DE" sz="1600" dirty="0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3602" y="790631"/>
            <a:ext cx="5995739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de-DE" sz="2400" dirty="0" err="1"/>
              <a:t>Introduction</a:t>
            </a:r>
            <a:endParaRPr lang="de-DE" sz="1600" dirty="0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3602" y="1632123"/>
            <a:ext cx="4921233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de-DE" sz="1600" dirty="0"/>
              <a:t>Definition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terms</a:t>
            </a:r>
            <a:endParaRPr lang="de-DE" sz="1600" dirty="0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3602" y="2503575"/>
            <a:ext cx="4526647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de-DE" sz="1600" dirty="0" err="1"/>
              <a:t>Significant</a:t>
            </a:r>
            <a:r>
              <a:rPr lang="de-DE" sz="1600" dirty="0"/>
              <a:t> </a:t>
            </a:r>
            <a:r>
              <a:rPr lang="de-DE" sz="1600" dirty="0" err="1"/>
              <a:t>differences</a:t>
            </a:r>
            <a:r>
              <a:rPr lang="de-DE" sz="1600" dirty="0"/>
              <a:t> OS </a:t>
            </a:r>
            <a:r>
              <a:rPr lang="de-DE" sz="1600" dirty="0" err="1"/>
              <a:t>vs</a:t>
            </a:r>
            <a:r>
              <a:rPr lang="de-DE" sz="1600" dirty="0"/>
              <a:t> PM</a:t>
            </a:r>
          </a:p>
        </p:txBody>
      </p:sp>
      <p:sp>
        <p:nvSpPr>
          <p:cNvPr id="34" name="Freihandform 1676" descr="Symbol, das ein Kontrollkästchen darstellt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43" name="Rechteck: Abgerundete Ecken 18">
            <a:extLst>
              <a:ext uri="{FF2B5EF4-FFF2-40B4-BE49-F238E27FC236}">
                <a16:creationId xmlns:a16="http://schemas.microsoft.com/office/drawing/2014/main" id="{617ED4CA-878E-43CF-A04B-9C16EDC3D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846" y="5094793"/>
            <a:ext cx="4921233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Pricing OS vs. PM</a:t>
            </a:r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Raute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aute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07" y="214026"/>
            <a:ext cx="9144000" cy="1828193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de-DE" b="1" dirty="0">
                <a:solidFill>
                  <a:schemeClr val="bg1"/>
                </a:solidFill>
              </a:rPr>
              <a:t>Gantt Chart:</a:t>
            </a:r>
            <a:br>
              <a:rPr lang="de-DE" sz="7200" b="1" dirty="0">
                <a:solidFill>
                  <a:schemeClr val="bg1"/>
                </a:solidFill>
              </a:rPr>
            </a:br>
            <a:endParaRPr lang="de-DE" sz="7200" dirty="0">
              <a:solidFill>
                <a:schemeClr val="accent4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5007516-449A-4BD4-8339-AD45140AB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28" y="1003902"/>
            <a:ext cx="11568943" cy="564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6AC853B-9722-4FBD-8950-5F856DD12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bg1"/>
                </a:solidFill>
              </a:rPr>
              <a:t>Sources</a:t>
            </a:r>
            <a:r>
              <a:rPr lang="de-DE" dirty="0"/>
              <a:t>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FA797F-6F1C-4810-904C-B346785C6249}"/>
              </a:ext>
            </a:extLst>
          </p:cNvPr>
          <p:cNvSpPr txBox="1"/>
          <p:nvPr/>
        </p:nvSpPr>
        <p:spPr>
          <a:xfrm>
            <a:off x="1524000" y="1828800"/>
            <a:ext cx="92558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hlinkClick r:id="rId3"/>
              </a:rPr>
              <a:t>https://pubsonline.informs.org/doi/pdf/10.1287/mnsc.1060.0549?casa_token=bMCX_FQkEk0AAAAA:V_eZ5JQ9P9GTfzWMeCkHlMpdnikrOapV1wIODEbcn8TZqnv3j7Qfzaw1MBgO60L-YKFo-u9r-K0</a:t>
            </a: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https://poseidon01.ssrn.com/delivery.php?ID=240069002121078008091003125116067075017073054032033092074009012074008124004025075069126000025041062008124024117065114088116017059092007012085114093121031031120003058038122021087028076031001028096125122076117112121092073126116115097003102111003098&amp;EXT=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hlinkClick r:id="rId4"/>
              </a:rPr>
              <a:t>https://www.tandfonline.com/doi/abs/10.2753/MIS0742-1222240107?casa_token=30OA654pfvEAAAAA:vlUqT-3CZHQPmVu7rAWXEJDjkRraC8yP-NyUV1xHrxorjE4EVbA__WkrzHiQmrMN6FF6VJ7-ko8E</a:t>
            </a: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hlinkClick r:id="rId5"/>
              </a:rPr>
              <a:t>https://dl.acm.org/doi/abs/10.1145/1509096.1509143?casa_token=yngf3vzsfS0AAAAA%3AULlNVpvX5DPoVi1VY-awDQ8pcXoWKUALkNxQuVZ5hE3yD9bmgndRto8Ooqp8xtlenv878P0VnzSn</a:t>
            </a: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hlinkClick r:id="rId6"/>
              </a:rPr>
              <a:t>https://papers.ssrn.com/sol3/papers.cfm?abstract_id=985237</a:t>
            </a:r>
            <a:endParaRPr lang="de-DE" sz="1400" dirty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https://www.sciencedirect.com/science/article/pii/S0165188913000420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9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Raute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aute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1805"/>
            <a:ext cx="9144000" cy="1994392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de-DE" sz="7200" b="1" dirty="0" err="1">
                <a:solidFill>
                  <a:schemeClr val="bg1"/>
                </a:solidFill>
              </a:rPr>
              <a:t>Thank</a:t>
            </a:r>
            <a:r>
              <a:rPr lang="de-DE" sz="7200" b="1" dirty="0">
                <a:solidFill>
                  <a:schemeClr val="bg1"/>
                </a:solidFill>
              </a:rPr>
              <a:t> </a:t>
            </a:r>
            <a:r>
              <a:rPr lang="de-DE" sz="7200" b="1" dirty="0" err="1">
                <a:solidFill>
                  <a:schemeClr val="bg1"/>
                </a:solidFill>
              </a:rPr>
              <a:t>you</a:t>
            </a:r>
            <a:r>
              <a:rPr lang="de-DE" sz="7200" b="1" dirty="0">
                <a:solidFill>
                  <a:schemeClr val="bg1"/>
                </a:solidFill>
              </a:rPr>
              <a:t> </a:t>
            </a:r>
            <a:r>
              <a:rPr lang="de-DE" sz="7200" b="1" dirty="0" err="1">
                <a:solidFill>
                  <a:schemeClr val="bg1"/>
                </a:solidFill>
              </a:rPr>
              <a:t>for</a:t>
            </a:r>
            <a:r>
              <a:rPr lang="de-DE" sz="7200" b="1" dirty="0">
                <a:solidFill>
                  <a:schemeClr val="bg1"/>
                </a:solidFill>
              </a:rPr>
              <a:t> </a:t>
            </a:r>
            <a:r>
              <a:rPr lang="de-DE" sz="7200" b="1" dirty="0" err="1">
                <a:solidFill>
                  <a:schemeClr val="bg1"/>
                </a:solidFill>
              </a:rPr>
              <a:t>your</a:t>
            </a:r>
            <a:r>
              <a:rPr lang="de-DE" sz="7200" b="1" dirty="0">
                <a:solidFill>
                  <a:schemeClr val="bg1"/>
                </a:solidFill>
              </a:rPr>
              <a:t> </a:t>
            </a:r>
            <a:r>
              <a:rPr lang="de-DE" sz="7200" b="1" dirty="0" err="1">
                <a:solidFill>
                  <a:schemeClr val="bg1"/>
                </a:solidFill>
              </a:rPr>
              <a:t>attention</a:t>
            </a:r>
            <a:r>
              <a:rPr lang="de-DE" sz="7200" b="1" dirty="0">
                <a:solidFill>
                  <a:schemeClr val="bg1"/>
                </a:solidFill>
              </a:rPr>
              <a:t>!</a:t>
            </a:r>
            <a:endParaRPr lang="de-DE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03_TF78455520.potx" id="{9CC58D98-8D63-4413-8A90-F6134E0D6024}" vid="{7F592C43-5E71-4209-A923-444667EDB041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Projektanalyse von 24Slides</Template>
  <TotalTime>0</TotalTime>
  <Words>216</Words>
  <Application>Microsoft Office PowerPoint</Application>
  <PresentationFormat>Breitbild</PresentationFormat>
  <Paragraphs>35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Segoe UI Light</vt:lpstr>
      <vt:lpstr>Office-Design</vt:lpstr>
      <vt:lpstr>Seminar paper  </vt:lpstr>
      <vt:lpstr>Projektanalyse – Folie 2</vt:lpstr>
      <vt:lpstr>Gantt Chart: </vt:lpstr>
      <vt:lpstr>Sources: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2020-03-17T18:23:28Z</dcterms:created>
  <dcterms:modified xsi:type="dcterms:W3CDTF">2020-03-18T15:35:17Z</dcterms:modified>
</cp:coreProperties>
</file>