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6"/>
  </p:normalViewPr>
  <p:slideViewPr>
    <p:cSldViewPr snapToGrid="0" snapToObjects="1">
      <p:cViewPr varScale="1">
        <p:scale>
          <a:sx n="90" d="100"/>
          <a:sy n="90" d="100"/>
        </p:scale>
        <p:origin x="23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3/18/20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3/18/20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2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0E5A91-66E3-0249-8635-E353CBC52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de-AT" sz="5100"/>
              <a:t>Determining Prices in the Information Technology Age: How Can "Just Prices" Be Achieved for Good?</a:t>
            </a:r>
            <a:endParaRPr lang="de-DE" sz="51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FC4EA2-E757-5A46-B9EA-E0955275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Mariusz Nitecki 11711554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239BA8-55C0-8E4B-80F3-89F2882FD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349919"/>
            <a:ext cx="5611051" cy="1006865"/>
          </a:xfrm>
        </p:spPr>
        <p:txBody>
          <a:bodyPr>
            <a:normAutofit/>
          </a:bodyPr>
          <a:lstStyle/>
          <a:p>
            <a:r>
              <a:rPr lang="de-DE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9BDC35-7A72-164B-B77F-F1865E045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1356783"/>
            <a:ext cx="9792208" cy="51512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„JUST PRICES“</a:t>
            </a:r>
          </a:p>
          <a:p>
            <a:pPr lvl="2"/>
            <a:r>
              <a:rPr lang="en-US" dirty="0"/>
              <a:t>2.1.1 ETHICS OF FAIR PRICES OVER HISTORY</a:t>
            </a:r>
          </a:p>
          <a:p>
            <a:pPr lvl="2"/>
            <a:r>
              <a:rPr lang="en-US" dirty="0"/>
              <a:t>2.1.2 HOW „JUST PRICES“ ARE DETERMINED</a:t>
            </a:r>
          </a:p>
          <a:p>
            <a:pPr lvl="1"/>
            <a:r>
              <a:rPr lang="en-US" dirty="0"/>
              <a:t>2.2 ECONOMIC VIABLITY OF „JUST PRICES“ </a:t>
            </a:r>
          </a:p>
          <a:p>
            <a:r>
              <a:rPr lang="en-US" dirty="0"/>
              <a:t>3. CURRENTLY PRACTICED PRICING SCHEMES </a:t>
            </a:r>
          </a:p>
          <a:p>
            <a:pPr lvl="1"/>
            <a:r>
              <a:rPr lang="en-US" dirty="0"/>
              <a:t>3.1 INDIVIDUAL PRICING</a:t>
            </a:r>
          </a:p>
          <a:p>
            <a:pPr lvl="1"/>
            <a:r>
              <a:rPr lang="en-US" dirty="0"/>
              <a:t>3.2 VERSIONING</a:t>
            </a:r>
          </a:p>
          <a:p>
            <a:pPr lvl="1"/>
            <a:r>
              <a:rPr lang="en-US" dirty="0"/>
              <a:t>3.3 GROUP PRICING</a:t>
            </a:r>
          </a:p>
          <a:p>
            <a:pPr lvl="1"/>
            <a:r>
              <a:rPr lang="en-US" dirty="0"/>
              <a:t>3.4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BEHAVIOUR DATA</a:t>
            </a:r>
          </a:p>
          <a:p>
            <a:pPr lvl="3"/>
            <a:r>
              <a:rPr lang="en-US" dirty="0"/>
              <a:t>4.1.1.2 NON-BEHAVIOURAL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8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519A8721-1982-6E40-97C3-3D31F8BE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9412" y="356382"/>
            <a:ext cx="3053176" cy="1006865"/>
          </a:xfrm>
        </p:spPr>
        <p:txBody>
          <a:bodyPr>
            <a:normAutofit/>
          </a:bodyPr>
          <a:lstStyle/>
          <a:p>
            <a:r>
              <a:rPr lang="de-DE" dirty="0"/>
              <a:t>Gantt-Chart</a:t>
            </a:r>
          </a:p>
        </p:txBody>
      </p:sp>
      <p:pic>
        <p:nvPicPr>
          <p:cNvPr id="20" name="Inhaltsplatzhalter 19" descr="Ein Bild, das Screenshot, Monitor, Bildschirm, schwarz enthält.&#10;&#10;Automatisch generierte Beschreibung">
            <a:extLst>
              <a:ext uri="{FF2B5EF4-FFF2-40B4-BE49-F238E27FC236}">
                <a16:creationId xmlns:a16="http://schemas.microsoft.com/office/drawing/2014/main" id="{07EA61DD-92FC-A045-AE18-EEBB7B6DF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745" y="1134647"/>
            <a:ext cx="11144510" cy="6263215"/>
          </a:xfrm>
        </p:spPr>
      </p:pic>
    </p:spTree>
    <p:extLst>
      <p:ext uri="{BB962C8B-B14F-4D97-AF65-F5344CB8AC3E}">
        <p14:creationId xmlns:p14="http://schemas.microsoft.com/office/powerpoint/2010/main" val="140289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Macintosh PowerPoint</Application>
  <PresentationFormat>Breitbild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Avenir Next LT Pro</vt:lpstr>
      <vt:lpstr>Avenir Next LT Pro Light</vt:lpstr>
      <vt:lpstr>Garamond</vt:lpstr>
      <vt:lpstr>SavonVTI</vt:lpstr>
      <vt:lpstr>Determining Prices in the Information Technology Age: How Can "Just Prices" Be Achieved for Good?</vt:lpstr>
      <vt:lpstr>TABLE OF CONTENTS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Mariusz Nitecki</dc:creator>
  <cp:lastModifiedBy>Mariusz Nitecki</cp:lastModifiedBy>
  <cp:revision>4</cp:revision>
  <dcterms:created xsi:type="dcterms:W3CDTF">2020-03-18T11:21:54Z</dcterms:created>
  <dcterms:modified xsi:type="dcterms:W3CDTF">2020-03-18T12:07:09Z</dcterms:modified>
</cp:coreProperties>
</file>