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6"/>
  </p:normalViewPr>
  <p:slideViewPr>
    <p:cSldViewPr snapToGrid="0" snapToObjects="1">
      <p:cViewPr varScale="1">
        <p:scale>
          <a:sx n="90" d="100"/>
          <a:sy n="90" d="100"/>
        </p:scale>
        <p:origin x="232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3/18/20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85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183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18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86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3/18/20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95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3/18/20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3/18/20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92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3/18/20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03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3/18/20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70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3/18/20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33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3/18/20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4120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09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5" r:id="rId4"/>
    <p:sldLayoutId id="2147483676" r:id="rId5"/>
    <p:sldLayoutId id="2147483682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D071C0CD-5EFD-45A1-AAFD-61C3D4A65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A03302C-20A2-4C4F-9760-E85AE1041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7" y="643464"/>
            <a:ext cx="10912338" cy="557107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D00F093B-0739-4429-B30D-D72924D088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9702" y="809244"/>
            <a:ext cx="10579608" cy="5239512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70E5A91-66E3-0249-8635-E353CBC52E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3632" y="1559768"/>
            <a:ext cx="9678368" cy="3135379"/>
          </a:xfrm>
        </p:spPr>
        <p:txBody>
          <a:bodyPr>
            <a:normAutofit/>
          </a:bodyPr>
          <a:lstStyle/>
          <a:p>
            <a:r>
              <a:rPr lang="de-AT" sz="5100"/>
              <a:t>Determining Prices in the Information Technology Age: How Can "Just Prices" Be Achieved for Good?</a:t>
            </a:r>
            <a:endParaRPr lang="de-DE" sz="510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6FC4EA2-E757-5A46-B9EA-E095527544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3633" y="4817251"/>
            <a:ext cx="9678367" cy="68802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DE"/>
              <a:t>Mariusz Nitecki 11711554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BB92999-6A40-480A-8965-2F20DFB03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40856"/>
            <a:ext cx="1920240" cy="73152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15573B87-7D61-460C-9ADA-EF63674E3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AAF6B7C-985D-4351-9564-8DBDF5BB03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F88433F4-33AB-4CE1-9DE3-72A840365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860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24" name="Rectangle 16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1239BA8-55C0-8E4B-80F3-89F2882FD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349919"/>
            <a:ext cx="5611051" cy="1006865"/>
          </a:xfrm>
        </p:spPr>
        <p:txBody>
          <a:bodyPr>
            <a:normAutofit/>
          </a:bodyPr>
          <a:lstStyle/>
          <a:p>
            <a:r>
              <a:rPr lang="de-DE" dirty="0"/>
              <a:t>TABLE OF CONTENTS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9BDC35-7A72-164B-B77F-F1865E045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1356783"/>
            <a:ext cx="9792208" cy="515129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1. INTRODUCTION</a:t>
            </a:r>
          </a:p>
          <a:p>
            <a:r>
              <a:rPr lang="en-US" dirty="0"/>
              <a:t>2. JUST PRICES</a:t>
            </a:r>
          </a:p>
          <a:p>
            <a:pPr lvl="1"/>
            <a:r>
              <a:rPr lang="en-US" dirty="0"/>
              <a:t>2.1 WHAT ARE „JUST PRICES“</a:t>
            </a:r>
          </a:p>
          <a:p>
            <a:pPr lvl="2"/>
            <a:r>
              <a:rPr lang="en-US" dirty="0"/>
              <a:t>2.1.1 ETHICS OF FAIR PRICES OVER HISTORY</a:t>
            </a:r>
          </a:p>
          <a:p>
            <a:pPr lvl="2"/>
            <a:r>
              <a:rPr lang="en-US" dirty="0"/>
              <a:t>2.1.2 HOW „JUST PRICES“ ARE DETERMINED</a:t>
            </a:r>
          </a:p>
          <a:p>
            <a:pPr lvl="1"/>
            <a:r>
              <a:rPr lang="en-US" dirty="0"/>
              <a:t>2.2 ECONOMIC VIABLITY OF „JUST PRICES“ </a:t>
            </a:r>
          </a:p>
          <a:p>
            <a:r>
              <a:rPr lang="en-US" dirty="0"/>
              <a:t>3. CURRENTLY PRACTICED PRICING SCHEMES </a:t>
            </a:r>
          </a:p>
          <a:p>
            <a:pPr lvl="1"/>
            <a:r>
              <a:rPr lang="en-US" dirty="0"/>
              <a:t>3.1 INDIVIDUAL PRICING</a:t>
            </a:r>
          </a:p>
          <a:p>
            <a:pPr lvl="1"/>
            <a:r>
              <a:rPr lang="en-US" dirty="0"/>
              <a:t>3.2 VERSIONING</a:t>
            </a:r>
          </a:p>
          <a:p>
            <a:pPr lvl="1"/>
            <a:r>
              <a:rPr lang="en-US" dirty="0"/>
              <a:t>3.3 GROUP PRICING</a:t>
            </a:r>
          </a:p>
          <a:p>
            <a:pPr lvl="1"/>
            <a:r>
              <a:rPr lang="en-US" dirty="0"/>
              <a:t>3.4 BUNDLING</a:t>
            </a:r>
          </a:p>
          <a:p>
            <a:r>
              <a:rPr lang="en-US" dirty="0"/>
              <a:t>4. USE OF TECHNOLOGY FOR PRICE SETTING</a:t>
            </a:r>
          </a:p>
          <a:p>
            <a:pPr lvl="1"/>
            <a:r>
              <a:rPr lang="en-US" dirty="0"/>
              <a:t>4.1 PROCESSING OF PERSONAL DATA TO DETERMINE FAIR PRICES</a:t>
            </a:r>
          </a:p>
          <a:p>
            <a:pPr lvl="2"/>
            <a:r>
              <a:rPr lang="en-US" dirty="0"/>
              <a:t>4.1.1 CUSTOMER PROFILING</a:t>
            </a:r>
          </a:p>
          <a:p>
            <a:pPr lvl="3"/>
            <a:r>
              <a:rPr lang="en-US" dirty="0"/>
              <a:t>4.1.1.1 BEHAVIOUR DATA</a:t>
            </a:r>
          </a:p>
          <a:p>
            <a:pPr lvl="3"/>
            <a:r>
              <a:rPr lang="en-US" dirty="0"/>
              <a:t>4.1.1.2 NON-BEHAVIOURAL DATA</a:t>
            </a:r>
          </a:p>
          <a:p>
            <a:pPr lvl="2"/>
            <a:r>
              <a:rPr lang="en-US" dirty="0"/>
              <a:t>4.1.2 PREDICTION MODELS</a:t>
            </a:r>
          </a:p>
          <a:p>
            <a:pPr lvl="1"/>
            <a:r>
              <a:rPr lang="en-US" dirty="0"/>
              <a:t>4.2 USE OF ARTIFICIAL INTELLIGENCE</a:t>
            </a:r>
          </a:p>
          <a:p>
            <a:pPr lvl="1"/>
            <a:r>
              <a:rPr lang="en-US" dirty="0"/>
              <a:t>4.3 DATA PROTECTION CONCERNS AND ETHICS</a:t>
            </a:r>
          </a:p>
          <a:p>
            <a:r>
              <a:rPr lang="en-US" dirty="0"/>
              <a:t>5. CONCLUSION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980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519A8721-1982-6E40-97C3-3D31F8BED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9412" y="356382"/>
            <a:ext cx="3053176" cy="1006865"/>
          </a:xfrm>
        </p:spPr>
        <p:txBody>
          <a:bodyPr>
            <a:normAutofit/>
          </a:bodyPr>
          <a:lstStyle/>
          <a:p>
            <a:r>
              <a:rPr lang="de-DE" dirty="0"/>
              <a:t>Gantt-Chart</a:t>
            </a:r>
          </a:p>
        </p:txBody>
      </p:sp>
      <p:pic>
        <p:nvPicPr>
          <p:cNvPr id="20" name="Inhaltsplatzhalter 19" descr="Ein Bild, das Screenshot, Monitor, Bildschirm, schwarz enthält.&#10;&#10;Automatisch generierte Beschreibung">
            <a:extLst>
              <a:ext uri="{FF2B5EF4-FFF2-40B4-BE49-F238E27FC236}">
                <a16:creationId xmlns:a16="http://schemas.microsoft.com/office/drawing/2014/main" id="{07EA61DD-92FC-A045-AE18-EEBB7B6DFD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3745" y="1134647"/>
            <a:ext cx="11144510" cy="6263215"/>
          </a:xfrm>
        </p:spPr>
      </p:pic>
    </p:spTree>
    <p:extLst>
      <p:ext uri="{BB962C8B-B14F-4D97-AF65-F5344CB8AC3E}">
        <p14:creationId xmlns:p14="http://schemas.microsoft.com/office/powerpoint/2010/main" val="1402892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RegularSeed_2SEEDS">
      <a:dk1>
        <a:srgbClr val="000000"/>
      </a:dk1>
      <a:lt1>
        <a:srgbClr val="FFFFFF"/>
      </a:lt1>
      <a:dk2>
        <a:srgbClr val="242A41"/>
      </a:dk2>
      <a:lt2>
        <a:srgbClr val="E8E7E2"/>
      </a:lt2>
      <a:accent1>
        <a:srgbClr val="3B51B1"/>
      </a:accent1>
      <a:accent2>
        <a:srgbClr val="4D94C3"/>
      </a:accent2>
      <a:accent3>
        <a:srgbClr val="684DC3"/>
      </a:accent3>
      <a:accent4>
        <a:srgbClr val="B1723B"/>
      </a:accent4>
      <a:accent5>
        <a:srgbClr val="B1A445"/>
      </a:accent5>
      <a:accent6>
        <a:srgbClr val="8AAD39"/>
      </a:accent6>
      <a:hlink>
        <a:srgbClr val="968332"/>
      </a:hlink>
      <a:folHlink>
        <a:srgbClr val="7F7F7F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Macintosh PowerPoint</Application>
  <PresentationFormat>Breitbild</PresentationFormat>
  <Paragraphs>24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Avenir Next LT Pro</vt:lpstr>
      <vt:lpstr>Avenir Next LT Pro Light</vt:lpstr>
      <vt:lpstr>Garamond</vt:lpstr>
      <vt:lpstr>SavonVTI</vt:lpstr>
      <vt:lpstr>Determining Prices in the Information Technology Age: How Can "Just Prices" Be Achieved for Good?</vt:lpstr>
      <vt:lpstr>TABLE OF CONTENTS</vt:lpstr>
      <vt:lpstr>Gantt-Chart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Determining Prices in the Information Technology Age: How Can "Just Prices" Be Achieved for Good?</dc:title>
  <dc:creator>Mariusz Nitecki</dc:creator>
  <cp:lastModifiedBy>Mariusz Nitecki</cp:lastModifiedBy>
  <cp:revision>4</cp:revision>
  <dcterms:created xsi:type="dcterms:W3CDTF">2020-03-18T11:21:54Z</dcterms:created>
  <dcterms:modified xsi:type="dcterms:W3CDTF">2020-03-18T12:07:09Z</dcterms:modified>
</cp:coreProperties>
</file>