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91"/>
    <p:restoredTop sz="92378"/>
  </p:normalViewPr>
  <p:slideViewPr>
    <p:cSldViewPr snapToGrid="0" snapToObjects="1">
      <p:cViewPr varScale="1">
        <p:scale>
          <a:sx n="104" d="100"/>
          <a:sy n="104" d="100"/>
        </p:scale>
        <p:origin x="45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A6630-2EB3-9449-8065-D5BB62C0FF8B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1863C-E3B7-F64D-B85A-B021B9CCA3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73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71863C-E3B7-F64D-B85A-B021B9CCA3A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4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0DD590-8462-8844-B632-5E44FAF53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481D00B-F319-B545-B031-BC0E379AF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76FF62-E26B-B64E-ADC6-6B9C6700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34BF4E-813B-5C4D-AD85-97A65FB18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746813-5F12-8C4E-9EF0-69B374283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576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E5CB38-8756-124E-9207-F6895EB75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2A91611-C61F-D24E-8DE4-2D57145F5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2F4E89-F454-1A49-BE7F-5678B51D5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842D4C-12DD-164A-B603-AF40FD6D6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4AFBC2-254B-DE4B-A0F0-C8D1F5B15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3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73D6AB0-3391-5D4C-B53B-E92F6C3D34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509F007-E834-8B41-AAAA-3805DAD94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53D138-CFAE-DF4B-BC9D-528BFDCAF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FAEF49-2CE9-9E49-A99E-4714958E9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20D311-23FE-F040-BDD2-E565CB368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690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A93239-C14F-894A-8146-DF3C2161A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E085EE-37F7-A145-B83C-E57B2EE5A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0BA9E0-2C4B-E648-8A55-18E667152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FAAC7E-2892-924B-9523-781BA5977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0E0CF1-D6AB-0E40-97A3-C8BCE8550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446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3FA91-B196-314E-B165-023D8D5B9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3A53A5-BDEF-0040-9811-F9088766C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6003B4-054E-A549-B397-A814E2DC3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FE6166-2334-3048-B3E8-E2DE960B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6DA79-5036-A241-8C20-44EA5D3BB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32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9EB54A-0B7D-4B40-994F-A3F1BAE32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A9F87A-89F7-2D4A-A8FF-98F465EE7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21A9D4-94BD-2048-A738-C8FAB424F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180C599-B302-D04D-8B71-A2AD2F358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4BE62F-D9A5-834C-BEE9-003BC3AB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7E1091-2AFC-F24A-842F-578EA6237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9114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99B667-490D-DD49-9CE9-AB21C67C3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FB13C9-530D-604E-8B8B-F507ED1D3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56C3A33-D318-FB4F-8DAA-B21731FCC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5748E1-52DB-1D47-8A2A-37210FDEA4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78C955E-28BB-8A45-B151-B7E97E0BB6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6680A62-ECEE-DA4A-86B3-17196D232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45DA161-3204-8744-BFD9-13A2E5FDF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2CCB39B-0FA3-A04B-836D-2F3F612C8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6079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6A2AC-EABF-184B-BC85-1D4700325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6C8FF85-98E4-524C-9470-9BEE80E0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7DD94C-B11F-6348-A876-840BB851C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6457A85-DAE7-1648-8087-94F04243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495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6F9DF2-0155-FB43-AECC-CF10B8952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000CAF9-4CF8-A841-B519-ADEEDD052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11B948-CD55-134C-B8E0-C66AC7CF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887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FB4EC9-5BBC-3542-A34C-585047936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6DFE7E-2F0F-2D4C-8339-B69F2BA0E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FADD193-2060-0346-A0AF-418A3460A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FEEFA9-A85D-BC45-A248-42CFD5CE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22782F-5B07-ED43-BCC0-533049D8D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86FB43-4500-954C-9281-276BD0180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5258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05EE27-0268-A14F-AB3B-AA191435D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BD716BB-19BD-D54E-A06C-855EA7D5B5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B2D3992-1648-1D4D-B7EF-154278594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DDA32C8-3467-3D43-A4FB-1F62F81EE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040E97-5C1E-5D49-99C0-CC7015582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9F54C2-1C58-EA42-8C3B-549F2ABE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85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7CE9987-8637-9F49-B05A-DAEFEEBDB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84B776-A2BB-0E4A-BE51-EA69BBC37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F613DA-56AA-2F45-8CCF-B69E63DE2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2B8F2-B5BF-034E-9580-E80B63DAA068}" type="datetimeFigureOut">
              <a:rPr lang="de-DE" smtClean="0"/>
              <a:t>29.04.20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36CA7B-D693-B94E-8CED-DA559CC84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ACD445-3E47-2B4E-97ED-C86B5E689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1A95B-EAC0-1D40-9097-AD616329CB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37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2B577FF9-3543-4875-815D-3D87BD8A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9F449E-3DE6-6244-ACD0-675C21211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332" y="1500386"/>
            <a:ext cx="6598511" cy="2255185"/>
          </a:xfrm>
        </p:spPr>
        <p:txBody>
          <a:bodyPr anchor="b">
            <a:normAutofit/>
          </a:bodyPr>
          <a:lstStyle/>
          <a:p>
            <a:r>
              <a:rPr lang="de-DE" sz="4200" b="1" dirty="0"/>
              <a:t>COST COMPARISON</a:t>
            </a:r>
            <a:br>
              <a:rPr lang="de-DE" sz="4200" dirty="0"/>
            </a:br>
            <a:r>
              <a:rPr lang="de-DE" sz="4000" dirty="0"/>
              <a:t>OPEN-SOURCE SOFTWARE VS. PRORIETARY SOFTWARE</a:t>
            </a:r>
            <a:endParaRPr lang="de-DE" sz="42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940CD4E-C7A6-E649-8A05-7BCFE7C8E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148" y="3962792"/>
            <a:ext cx="5221185" cy="2102108"/>
          </a:xfrm>
        </p:spPr>
        <p:txBody>
          <a:bodyPr anchor="t">
            <a:normAutofit/>
          </a:bodyPr>
          <a:lstStyle/>
          <a:p>
            <a:r>
              <a:rPr lang="de-DE" sz="2000" dirty="0"/>
              <a:t>4176 SEMINAR AUS BIS</a:t>
            </a:r>
          </a:p>
          <a:p>
            <a:r>
              <a:rPr lang="de-DE" sz="2000" dirty="0"/>
              <a:t>ALEKSANDRA STOJKOVIC</a:t>
            </a:r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07439B43-5E4C-49EE-A416-6FE602A52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046" y="1209578"/>
            <a:ext cx="4055897" cy="4055897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3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160FB5-C822-4742-B33C-2002E2331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843" y="1618735"/>
            <a:ext cx="9354065" cy="4028303"/>
          </a:xfrm>
        </p:spPr>
        <p:txBody>
          <a:bodyPr anchor="ctr">
            <a:normAutofit/>
          </a:bodyPr>
          <a:lstStyle/>
          <a:p>
            <a:r>
              <a:rPr lang="de-DE" sz="1800" dirty="0"/>
              <a:t>DERZEITIGE STAND</a:t>
            </a:r>
          </a:p>
          <a:p>
            <a:r>
              <a:rPr lang="de-DE" sz="1800" dirty="0"/>
              <a:t>Recherchephase:	 Literatursuche (Internet, Datenbanken)</a:t>
            </a:r>
          </a:p>
          <a:p>
            <a:pPr lvl="1"/>
            <a:r>
              <a:rPr lang="de-DE" sz="1800" dirty="0"/>
              <a:t>Texte ordnen und analysieren </a:t>
            </a:r>
            <a:r>
              <a:rPr lang="de-DE" sz="1800" dirty="0">
                <a:sym typeface="Wingdings" pitchFamily="2" charset="2"/>
              </a:rPr>
              <a:t> relevante Seiten/Abschnitte kennzeichnen </a:t>
            </a:r>
          </a:p>
          <a:p>
            <a:r>
              <a:rPr lang="de-DE" sz="1800" dirty="0">
                <a:sym typeface="Wingdings" pitchFamily="2" charset="2"/>
              </a:rPr>
              <a:t>Schreibphase:	2. Kapitel: Proprietäre Software =&gt; Definition &amp; Geschichte</a:t>
            </a:r>
          </a:p>
          <a:p>
            <a:endParaRPr lang="de-DE" sz="1800" dirty="0">
              <a:sym typeface="Wingdings" pitchFamily="2" charset="2"/>
            </a:endParaRPr>
          </a:p>
          <a:p>
            <a:r>
              <a:rPr lang="de-DE" sz="1800" dirty="0">
                <a:sym typeface="Wingdings" pitchFamily="2" charset="2"/>
              </a:rPr>
              <a:t>BIS ZUM NÄCHSTEN TERMIN 14.05.2020</a:t>
            </a:r>
          </a:p>
          <a:p>
            <a:r>
              <a:rPr lang="de-DE" sz="1800" dirty="0">
                <a:sym typeface="Wingdings" pitchFamily="2" charset="2"/>
              </a:rPr>
              <a:t>Recherchephase</a:t>
            </a:r>
          </a:p>
          <a:p>
            <a:r>
              <a:rPr lang="de-DE" sz="1800" dirty="0">
                <a:sym typeface="Wingdings" pitchFamily="2" charset="2"/>
              </a:rPr>
              <a:t>Schreibphase:	2. Kapitel: Proprietäre Software =&gt; Beispiele, Vorteile &amp; Nachteile </a:t>
            </a:r>
          </a:p>
          <a:p>
            <a:pPr marL="0" indent="0">
              <a:buNone/>
            </a:pPr>
            <a:r>
              <a:rPr lang="de-DE" sz="1800" dirty="0">
                <a:sym typeface="Wingdings" pitchFamily="2" charset="2"/>
              </a:rPr>
              <a:t>		3. Kapitel: Kostenvergleich OSS &amp; Proprietäre Software =&gt; Kostenstruktur OSS</a:t>
            </a:r>
            <a:endParaRPr lang="de-DE" sz="1800" dirty="0"/>
          </a:p>
          <a:p>
            <a:endParaRPr lang="de-DE" sz="18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6C9479AF-9534-4317-9D78-C07A541C1E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0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72E4CCCE-0DCD-E64C-A961-1FC652B49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50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laugrü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Macintosh PowerPoint</Application>
  <PresentationFormat>Breitbild</PresentationFormat>
  <Paragraphs>13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COST COMPARISON OPEN-SOURCE SOFTWARE VS. PRORIETARY SOFTWARE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COMPARISON OPEN-SOURCE SOFTWARE VS. PRORIETARY SOFTWARE</dc:title>
  <dc:creator>Stojkovic Aleksandra</dc:creator>
  <cp:lastModifiedBy>Stojkovic Aleksandra</cp:lastModifiedBy>
  <cp:revision>2</cp:revision>
  <dcterms:created xsi:type="dcterms:W3CDTF">2020-04-29T15:23:44Z</dcterms:created>
  <dcterms:modified xsi:type="dcterms:W3CDTF">2020-04-29T15:27:31Z</dcterms:modified>
</cp:coreProperties>
</file>