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FB9891-73B7-3A4F-85C9-D7DB723C64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5EC19F1-0029-D444-A4F0-BCEC5136D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8750FA-1529-D140-878C-54D941412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EBE3-F058-4D45-AE0C-848A22AF18CC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BF378C-48F7-B441-A152-F503BE635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B9D530-8307-3842-93C1-2AD9D142F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841BB-CC99-634F-BCB9-1BD46E5CED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0120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069188-447B-1341-A94F-8F630E822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BABBEA6-6BE6-484D-82D0-B38565746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6AF877-DCD9-674E-A789-A41AB20FB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EBE3-F058-4D45-AE0C-848A22AF18CC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560517-DC56-7045-A978-ACF6EA151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C79E9B-76BC-1145-BC6D-193034E8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841BB-CC99-634F-BCB9-1BD46E5CED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2976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034F1C3-AF39-3F40-A534-52A5217AAE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70522D2-5B70-E647-A33C-B796290A8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9E12B2-5D29-E54A-BD0C-4D57FFE49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EBE3-F058-4D45-AE0C-848A22AF18CC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02E748-C315-9F48-8EA8-641F55DE5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5FD1F2-F501-DE4D-B192-D76BD381C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841BB-CC99-634F-BCB9-1BD46E5CED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3842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B98147-E6F9-294E-99A0-2C194E000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014F30-ECB6-FD49-8FC0-FCE99B087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8944C07-0F34-D349-A974-39FA0CFA8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EBE3-F058-4D45-AE0C-848A22AF18CC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9532A3-BA3C-F844-8F72-F376CBC83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05E488-BEEA-744A-B30A-1B10184FC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841BB-CC99-634F-BCB9-1BD46E5CED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830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5676BF-E4A1-AA46-BB0C-32F886BA3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C994499-771F-0544-B49B-5275BC07A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0A89F8-F976-F848-B952-8335170E8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EBE3-F058-4D45-AE0C-848A22AF18CC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476823-25E8-E94B-BD6F-0B8CBC660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95DC77-5C1A-0F43-88F7-F667D5DE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841BB-CC99-634F-BCB9-1BD46E5CED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9061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7BED27-EE6F-B544-8FD9-25588CC61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23CAD2-0CCD-8A46-9413-59AE9492DF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378468-ABBA-F04C-995D-F661F1301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66F8806-FD95-3C43-8728-14C1D66D5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EBE3-F058-4D45-AE0C-848A22AF18CC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3A4B91D-0C9F-1C4B-B362-E705080CF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B09204D-CF4D-4D48-85A2-D51FC883C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841BB-CC99-634F-BCB9-1BD46E5CED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097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5F972C-F106-EF4B-94D7-D38AE35C2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989653-5D94-664C-91BA-14A6AD368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BCA2011-ECEC-1C46-9536-9CE85B223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1D465F5-3B2C-6A48-8A79-539F2C001C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A9CB156-153D-1746-ACFE-C18C3A0503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CDE404B-CF35-A94F-9218-66E931A6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EBE3-F058-4D45-AE0C-848A22AF18CC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972D991-6075-CC48-ACC9-B5FB7E405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CEB258E-850D-554A-B2C7-C60B59691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841BB-CC99-634F-BCB9-1BD46E5CED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036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DAE7BB-D878-394E-9E79-93ACE18BA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B83D863-77C8-694B-86E0-563D3D2A2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EBE3-F058-4D45-AE0C-848A22AF18CC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733825E-9BD8-584A-80AA-2E356FB05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86664EC-919E-5144-87EC-F1C84041B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841BB-CC99-634F-BCB9-1BD46E5CED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97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0670329-9413-714E-A603-C03D6D41B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EBE3-F058-4D45-AE0C-848A22AF18CC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D518C34-7821-6046-9BCA-9657FA89C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130D188-DE80-DC4A-8527-25DDC9692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841BB-CC99-634F-BCB9-1BD46E5CED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2875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4B0867-D295-A648-BA78-205649618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DCA146-7872-CD41-82E1-25263C6BB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2548BC0-B64E-D14E-9324-DD3A12F47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725BB86-6215-B14C-A4D3-DD1396FF0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EBE3-F058-4D45-AE0C-848A22AF18CC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FB607D-4C13-7C44-A6AA-25BA309EB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720D3B-CDD9-F54A-8B30-084CE946C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841BB-CC99-634F-BCB9-1BD46E5CED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987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F3B869-E48B-1A4E-ACF8-5B6C3EA46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5C85576-294B-CE4D-B1D6-CC3D0B473D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F6D3E7-71AA-B341-B308-AD66F06730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785032-852D-CD4F-B426-A70375D4A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EBE3-F058-4D45-AE0C-848A22AF18CC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A4CBB5-581A-7347-AB29-51B9FA658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916998-E74A-D745-ACF4-154A3851A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841BB-CC99-634F-BCB9-1BD46E5CED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9299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6FBA51F-D026-6F48-8754-77D378D4D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D195CB9-809D-6A49-9A7C-519A9A9A6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F25446-C97E-9444-88E4-20C0EC517F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0EBE3-F058-4D45-AE0C-848A22AF18CC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E3A853-6BF7-A448-9618-EDBA2293B8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CE616B-7C2F-0D42-BA38-4DC0AE2EC9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841BB-CC99-634F-BCB9-1BD46E5CED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23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43DD20-9A61-FC46-9610-62719F5F35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521" y="1480930"/>
            <a:ext cx="5751537" cy="3848521"/>
          </a:xfrm>
        </p:spPr>
        <p:txBody>
          <a:bodyPr anchor="ctr">
            <a:normAutofit/>
          </a:bodyPr>
          <a:lstStyle/>
          <a:p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Evaluation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Prices in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Information Technology Age: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Features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Critical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Comparison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Market/Value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Prices</a:t>
            </a:r>
            <a:endParaRPr lang="de-DE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FCAA12-14CA-C642-9916-2B8F84C4B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9870" y="1480929"/>
            <a:ext cx="2593610" cy="3848522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DE" i="1">
                <a:latin typeface="Times New Roman" panose="02020603050405020304" pitchFamily="18" charset="0"/>
                <a:cs typeface="Times New Roman" panose="02020603050405020304" pitchFamily="18" charset="0"/>
              </a:rPr>
              <a:t>STUDENT: BASARA DJORDJE</a:t>
            </a:r>
          </a:p>
        </p:txBody>
      </p:sp>
    </p:spTree>
    <p:extLst>
      <p:ext uri="{BB962C8B-B14F-4D97-AF65-F5344CB8AC3E}">
        <p14:creationId xmlns:p14="http://schemas.microsoft.com/office/powerpoint/2010/main" val="1229855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9AFF3-29FB-3D47-A235-72BFD0CA6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82063"/>
            <a:ext cx="9601200" cy="545123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Provisional Table of Contents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0F7415-720B-924C-8A76-E9B8A0B3C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27186"/>
            <a:ext cx="9601200" cy="6230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Pricing strategies during the twentieth century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    Power of branding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    Importance of product placement and packaging on the end-price</a:t>
            </a:r>
          </a:p>
          <a:p>
            <a:pPr marL="342900" indent="-342900">
              <a:buAutoNum type="arabicPeriod" startAt="3"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Pricing in the information technology age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    Historical overview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     Information technology as the enabler of determining the most appropriate price</a:t>
            </a:r>
          </a:p>
          <a:p>
            <a:pPr marL="0" indent="0">
              <a:buNone/>
            </a:pPr>
            <a:r>
              <a:rPr lang="en-GB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3.2.1.  Consumer data gathering methods</a:t>
            </a:r>
          </a:p>
          <a:p>
            <a:pPr marL="0" indent="0">
              <a:buNone/>
            </a:pPr>
            <a:r>
              <a:rPr lang="en-GB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3.2.2.  Influence of consumer-</a:t>
            </a:r>
            <a:r>
              <a:rPr lang="en-GB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en-GB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on setting the right price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     Pricing practices of the market-leading companies and their methods of determining the right price</a:t>
            </a:r>
          </a:p>
          <a:p>
            <a:pPr marL="0" indent="0">
              <a:buNone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     Comparison between market/value based, cost based and arbitrary prices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4.1.      Utilizing the discriminatory price strategies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4.2.      Adjusting the prices to the ever-changing consumer </a:t>
            </a:r>
            <a:r>
              <a:rPr lang="en-GB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via the market data</a:t>
            </a:r>
          </a:p>
          <a:p>
            <a:pPr marL="342900" indent="-342900">
              <a:buAutoNum type="arabicPeriod" startAt="5"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Conclusion</a:t>
            </a:r>
          </a:p>
          <a:p>
            <a:pPr marL="0" indent="0">
              <a:buNone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Glossary</a:t>
            </a:r>
          </a:p>
          <a:p>
            <a:pPr marL="0" indent="0">
              <a:buNone/>
            </a:pP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Bibliography</a:t>
            </a:r>
          </a:p>
          <a:p>
            <a:pPr marL="457200" indent="-457200">
              <a:buFont typeface="+mj-lt"/>
              <a:buAutoNum type="arabicPeriod"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5595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187916-FEA5-F04D-A061-AABDAC59B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 Paper - Progress </a:t>
            </a:r>
            <a:r>
              <a:rPr lang="de-DE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de-DE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DE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last </a:t>
            </a:r>
            <a:r>
              <a:rPr lang="de-DE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de-DE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weeks</a:t>
            </a:r>
            <a:endParaRPr lang="de-DE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0E8776-E289-B14B-85CE-A8D07739E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and First Chapter (completed)</a:t>
            </a:r>
          </a:p>
          <a:p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amount of relevant and academic literature found</a:t>
            </a:r>
          </a:p>
          <a:p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 formalities and citation style (Chicago 16</a:t>
            </a:r>
            <a:r>
              <a:rPr lang="en-AU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edition) properly used</a:t>
            </a:r>
          </a:p>
          <a:p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Float time/Buffer added for the period during the exam week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2030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B5B25E-B216-1F42-862C-BF8055354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3384" y="-94773"/>
            <a:ext cx="9601200" cy="1485900"/>
          </a:xfrm>
        </p:spPr>
        <p:txBody>
          <a:bodyPr/>
          <a:lstStyle/>
          <a:p>
            <a:r>
              <a:rPr lang="de-DE" b="1" i="1"/>
              <a:t>Gantt Chart</a:t>
            </a:r>
            <a:br>
              <a:rPr lang="de-DE" b="1" i="1"/>
            </a:br>
            <a:endParaRPr lang="de-DE" dirty="0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BA0F2D43-D230-5C48-86C6-3FE591145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9070" y="871871"/>
            <a:ext cx="9601200" cy="5348176"/>
          </a:xfr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09223317-363B-614E-A11F-40D9DD6FDC68}"/>
              </a:ext>
            </a:extLst>
          </p:cNvPr>
          <p:cNvSpPr txBox="1"/>
          <p:nvPr/>
        </p:nvSpPr>
        <p:spPr>
          <a:xfrm>
            <a:off x="5529263" y="27822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4325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Macintosh PowerPoint</Application>
  <PresentationFormat>Breitbild</PresentationFormat>
  <Paragraphs>28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</vt:lpstr>
      <vt:lpstr>Critical Evaluation of Prices in the Information Technology Age: History, Features and Critical Comparison of Market/Value Based, Cost Based and Arbitrary Prices</vt:lpstr>
      <vt:lpstr> Provisional Table of Contents </vt:lpstr>
      <vt:lpstr>Seminar Paper - Progress over the last two weeks</vt:lpstr>
      <vt:lpstr>Gantt Chart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Evaluation of Prices in the Information Technology Age: History, Features and Critical Comparison of Market/Value Based, Cost Based and Arbitrary Prices</dc:title>
  <dc:creator>Basara Djordje</dc:creator>
  <cp:lastModifiedBy>Basara Djordje</cp:lastModifiedBy>
  <cp:revision>1</cp:revision>
  <dcterms:created xsi:type="dcterms:W3CDTF">2020-04-15T20:39:55Z</dcterms:created>
  <dcterms:modified xsi:type="dcterms:W3CDTF">2020-04-15T20:42:08Z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93582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