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208"/>
  </p:normalViewPr>
  <p:slideViewPr>
    <p:cSldViewPr snapToGrid="0" snapToObjects="1">
      <p:cViewPr varScale="1">
        <p:scale>
          <a:sx n="119" d="100"/>
          <a:sy n="119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2EFDC-4EB5-BB45-AD92-26DBFB44914F}" type="datetimeFigureOut">
              <a:rPr lang="en-US" smtClean="0"/>
              <a:t>5/26/20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BD19E-2ADD-DE4B-981C-1A523A1DD49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66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C85EB9-5220-4945-9364-C90755ED24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7E96FE-58CD-BC47-87AB-D50C99F47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08EA77-BA3F-DC44-BB97-BF289A020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92FF-1854-FA45-8115-CC1482B3E463}" type="datetime1">
              <a:rPr lang="de-AT" smtClean="0"/>
              <a:t>26.05.20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5EF94C-F28C-CF47-8F59-20EBF0BB3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352F97-5101-B442-8BA1-44C54D65F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31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E06E6-EC58-4349-A316-E493C5E56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7DACD5-7474-2342-95E1-2E7420ED9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7717A3-7BD4-9142-A1DD-D7BDA86C8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BE9-F8F8-EA42-AAE8-B20ABF86B326}" type="datetime1">
              <a:rPr lang="de-AT" smtClean="0"/>
              <a:t>26.05.20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7BFB7A-D8DE-2540-BC94-97E3E0F36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42E5A6-63CD-5C40-BD3B-08A9263D0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70F9143-B8A8-5D48-8640-B486788D3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EDBB628-553B-3D41-A5B4-37418C558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5118EA-77EE-414A-B4C8-AD43D1C7A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2C435-10F6-FA40-8375-6E58ABCF2827}" type="datetime1">
              <a:rPr lang="de-AT" smtClean="0"/>
              <a:t>26.05.20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4F7C72-50F8-E34B-8D88-BF1F51CB9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0E8648-6FE4-5547-90E7-260D50AA0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1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2D62C0-454E-2B4D-9DF4-173D3A805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50A8BC-4485-FE4A-9530-C802E0BBB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D817D4-375D-6044-B574-FC08968FC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10DE-DDD7-744C-AB4D-D511F1981AE2}" type="datetime1">
              <a:rPr lang="de-AT" smtClean="0"/>
              <a:t>26.05.20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40D023-8BAB-494E-A728-1A30455B9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A62F46-63CE-B642-B6FA-6C11A9BD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3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0CD00-37B8-AE4E-85E3-753BD49F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5DFCDD-CF9F-064C-B551-90A420118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B81F78-1085-D44B-AE62-70246D77C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789-6C6E-DE46-B206-57A0292DCBD3}" type="datetime1">
              <a:rPr lang="de-AT" smtClean="0"/>
              <a:t>26.05.20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CF8560-48AE-F24A-9883-129DAAC94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928458-F5A4-9544-BD85-0789F9EE0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54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FD1AC-1B28-1944-8CAA-3C13C6044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A905AB-85CF-A24E-B2DA-59517EEF8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5622F2-A8B4-4347-B6D2-6FFD4CA7B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C04162-D3D7-124A-80F2-62DBCB028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918B-AA4C-B64A-A1C9-18D0FF72689B}" type="datetime1">
              <a:rPr lang="de-AT" smtClean="0"/>
              <a:t>26.05.20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4BB43E-A0D1-D545-BF11-ACFAA0662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FBA88B-EABD-4042-9BA0-56024C985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6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061DB3-65EC-0A41-A26F-0EDEF5361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CBC707-8C0B-7344-9D53-6DE5073A4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D0A7D12-429D-904E-BC78-6D1F2B326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F7B7B03-84A1-0842-9C69-B79D61E31A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4BE3EBB-FE2A-7043-9BAC-235E6BE1C1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BF6A68-D505-5947-8E68-601601533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A12-823B-2545-AE3F-B3D68EE896AD}" type="datetime1">
              <a:rPr lang="de-AT" smtClean="0"/>
              <a:t>26.05.20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B3340EE-7782-A34D-BEBC-CB1FA2C7E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FB78715-C3DD-F845-8ECE-11A12475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22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1BBEA0-2411-244E-AB4F-1144EBD6F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F619A65-DD57-EC4A-BAE2-CCF6088E2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D7F90-51C3-B044-A219-12CD347DC7F9}" type="datetime1">
              <a:rPr lang="de-AT" smtClean="0"/>
              <a:t>26.05.20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515EFC-B853-3943-8555-C42481A6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E2468C-6B27-2746-9E54-6ED44810F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9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E4C38D3-B5C9-7647-BB99-A7DCFA011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8A1E-EB2F-1C4C-A25A-C16805CA288A}" type="datetime1">
              <a:rPr lang="de-AT" smtClean="0"/>
              <a:t>26.05.20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12E6C06-CDA5-224C-BF50-F47EE5FC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A57D47-6532-A841-B5C4-4544BF117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81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7D3A64-3FFA-1C4B-BBB6-73B1B894D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AFAA35-4069-3A4F-A88D-2DCB89347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B260E17-6E7C-114D-8353-52A41AECE1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1DF2A8-5B79-0743-9BB4-BEB1A3115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F9E6-100B-904E-82F7-D83E1710547D}" type="datetime1">
              <a:rPr lang="de-AT" smtClean="0"/>
              <a:t>26.05.20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738570-EAB9-7843-9640-48E852A6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125217-25BA-B14D-A349-7669AC3D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1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2EB95B-99E0-7844-B322-546B7CD5D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C137EA6-5862-DB4C-B5A9-CF80DB58F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C898A5-C5EA-E94A-909A-0BD1B3B48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23931C-FE84-714B-BE13-07C0050AB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D09-AF2E-7D45-8750-F9AF52D2071B}" type="datetime1">
              <a:rPr lang="de-AT" smtClean="0"/>
              <a:t>26.05.20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69DE3D-F846-1341-9CCF-3FFE8419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86E7CE-7C15-EF49-AD9E-9A091BC0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5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28B89D2-67FC-F841-B4FD-02140728F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824254-E025-514C-A634-0B18E497A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9C7952-8AD6-4042-9807-4A2EB8C48C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AFA78-2DBB-7E49-A99B-AF0CF7ACE648}" type="datetime1">
              <a:rPr lang="de-AT" smtClean="0"/>
              <a:t>26.05.20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8EC684-884F-6244-AEE7-45A36BAFD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C30C2A-5DE9-774A-A22D-909A8273CE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4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2E690C-A5A0-8245-8C92-00D92EEA2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1854" y="474009"/>
            <a:ext cx="8968292" cy="5909982"/>
          </a:xfrm>
        </p:spPr>
        <p:txBody>
          <a:bodyPr>
            <a:noAutofit/>
          </a:bodyPr>
          <a:lstStyle/>
          <a:p>
            <a:r>
              <a:rPr lang="en-US" sz="2800" b="1" dirty="0"/>
              <a:t>Seminar paper from the course "Seminar from BIS" about</a:t>
            </a:r>
            <a:r>
              <a:rPr lang="de-DE" sz="2800" b="1" dirty="0">
                <a:solidFill>
                  <a:srgbClr val="434343"/>
                </a:solidFill>
              </a:rPr>
              <a:t> </a:t>
            </a:r>
            <a:br>
              <a:rPr lang="de-DE" sz="2800" b="1" dirty="0">
                <a:solidFill>
                  <a:srgbClr val="434343"/>
                </a:solidFill>
              </a:rPr>
            </a:br>
            <a:br>
              <a:rPr lang="de-DE" sz="2800" b="1" dirty="0">
                <a:solidFill>
                  <a:srgbClr val="434343"/>
                </a:solidFill>
              </a:rPr>
            </a:br>
            <a:r>
              <a:rPr lang="de-DE" sz="2800" b="1" dirty="0"/>
              <a:t>„Webbrowser </a:t>
            </a:r>
            <a:br>
              <a:rPr lang="de-DE" sz="2800" b="1" dirty="0"/>
            </a:br>
            <a:r>
              <a:rPr lang="de-DE" sz="2800" b="1" dirty="0"/>
              <a:t>– </a:t>
            </a:r>
            <a:br>
              <a:rPr lang="de-DE" sz="2800" b="1" dirty="0"/>
            </a:br>
            <a:r>
              <a:rPr lang="de-DE" sz="2800" b="1" dirty="0" err="1"/>
              <a:t>History</a:t>
            </a:r>
            <a:r>
              <a:rPr lang="de-DE" sz="2800" b="1" dirty="0"/>
              <a:t>, </a:t>
            </a:r>
            <a:r>
              <a:rPr lang="de-DE" sz="2800" b="1" dirty="0" err="1"/>
              <a:t>Concepts</a:t>
            </a:r>
            <a:r>
              <a:rPr lang="de-DE" sz="2800" b="1" dirty="0"/>
              <a:t>, Market“</a:t>
            </a:r>
            <a:br>
              <a:rPr lang="de-DE" sz="2800" b="1" dirty="0"/>
            </a:br>
            <a:br>
              <a:rPr lang="de-DE" sz="2800" b="1" dirty="0"/>
            </a:br>
            <a:r>
              <a:rPr lang="de-DE" sz="2800" b="1" dirty="0"/>
              <a:t>FS - </a:t>
            </a:r>
            <a:r>
              <a:rPr lang="de-DE" sz="2800" b="1" dirty="0" err="1"/>
              <a:t>Number</a:t>
            </a:r>
            <a:r>
              <a:rPr lang="de-DE" sz="2800" b="1" dirty="0"/>
              <a:t> : 4167 </a:t>
            </a:r>
            <a:br>
              <a:rPr lang="de-DE" sz="2800" b="1" dirty="0"/>
            </a:br>
            <a:r>
              <a:rPr lang="de-DE" sz="2800" b="1" dirty="0"/>
              <a:t>FS – Head: </a:t>
            </a:r>
            <a:r>
              <a:rPr lang="de-AT" sz="2800" b="1" dirty="0" err="1"/>
              <a:t>ao.Univ.Prof</a:t>
            </a:r>
            <a:r>
              <a:rPr lang="de-AT" sz="2800" b="1" dirty="0"/>
              <a:t>. Dr. Rony G. </a:t>
            </a:r>
            <a:r>
              <a:rPr lang="de-AT" sz="2800" b="1" dirty="0" err="1"/>
              <a:t>Flatscher</a:t>
            </a:r>
            <a:br>
              <a:rPr lang="de-AT" sz="2800" b="1" dirty="0"/>
            </a:br>
            <a:r>
              <a:rPr lang="de-AT" sz="2800" b="1" dirty="0"/>
              <a:t>Term: Summer 2020</a:t>
            </a:r>
            <a:br>
              <a:rPr lang="de-AT" sz="2800" b="1" dirty="0"/>
            </a:br>
            <a:br>
              <a:rPr lang="de-AT" sz="2800" b="1" dirty="0"/>
            </a:br>
            <a:br>
              <a:rPr lang="de-AT" sz="2800" b="1" dirty="0"/>
            </a:br>
            <a:r>
              <a:rPr lang="de-AT" sz="2800" b="1" dirty="0"/>
              <a:t>Tim Feldmann (h1552931)</a:t>
            </a:r>
            <a:br>
              <a:rPr lang="de-DE" sz="2000" b="1" dirty="0"/>
            </a:br>
            <a:endParaRPr lang="en-US" sz="2000" b="1" dirty="0"/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C5598D09-C822-8346-AFD7-D86F9384969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36" y="164017"/>
            <a:ext cx="1256030" cy="7880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DD8F2F1-8A4B-9C4E-8685-62EC9D23D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1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AEFB7-5E16-4C40-8CA0-85DDF00D3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707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Table of Content</a:t>
            </a:r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8EEB31F0-B52E-CF40-911C-7A0E63D0373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36" y="164017"/>
            <a:ext cx="1256030" cy="7880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765CA78-636C-304B-A27E-C10A67463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2</a:t>
            </a:fld>
            <a:endParaRPr lang="en-US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3D9F5F7-94DF-1643-B871-714A9C2AB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334" y="2017433"/>
            <a:ext cx="5979908" cy="334867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AT" sz="4000" b="1" dirty="0"/>
              <a:t>1. </a:t>
            </a:r>
            <a:r>
              <a:rPr lang="de-AT" sz="4000" b="1" dirty="0" err="1"/>
              <a:t>Introduction</a:t>
            </a:r>
            <a:r>
              <a:rPr lang="de-AT" sz="4000" b="1" dirty="0"/>
              <a:t> .......................................................................................................................................... - 5 - </a:t>
            </a:r>
          </a:p>
          <a:p>
            <a:pPr marL="0" indent="0">
              <a:buNone/>
            </a:pPr>
            <a:r>
              <a:rPr lang="de-AT" sz="4000" b="1" dirty="0"/>
              <a:t>2. </a:t>
            </a:r>
            <a:r>
              <a:rPr lang="de-AT" sz="4000" b="1" dirty="0" err="1"/>
              <a:t>History</a:t>
            </a:r>
            <a:r>
              <a:rPr lang="de-AT" sz="4000" b="1" dirty="0"/>
              <a:t> ................................................................................................................................................... - 6 - </a:t>
            </a:r>
          </a:p>
          <a:p>
            <a:pPr marL="0" indent="0">
              <a:buNone/>
            </a:pPr>
            <a:r>
              <a:rPr lang="de-AT" sz="4000" b="1" i="1" dirty="0"/>
              <a:t>	2.1 Short </a:t>
            </a:r>
            <a:r>
              <a:rPr lang="de-AT" sz="4000" b="1" i="1" dirty="0" err="1"/>
              <a:t>Biography</a:t>
            </a:r>
            <a:r>
              <a:rPr lang="de-AT" sz="4000" b="1" i="1" dirty="0"/>
              <a:t> </a:t>
            </a:r>
            <a:r>
              <a:rPr lang="de-AT" sz="4000" b="1" i="1" dirty="0" err="1"/>
              <a:t>of</a:t>
            </a:r>
            <a:r>
              <a:rPr lang="de-AT" sz="4000" b="1" i="1" dirty="0"/>
              <a:t> Tim Berners-Lee......................................</a:t>
            </a:r>
            <a:r>
              <a:rPr lang="de-AT" sz="4000" b="1" dirty="0"/>
              <a:t>...............................</a:t>
            </a:r>
            <a:r>
              <a:rPr lang="de-AT" sz="4000" b="1" i="1" dirty="0"/>
              <a:t>......- 6 - </a:t>
            </a:r>
          </a:p>
          <a:p>
            <a:pPr marL="0" indent="0">
              <a:buNone/>
            </a:pPr>
            <a:r>
              <a:rPr lang="de-AT" sz="4000" b="1" i="1" dirty="0"/>
              <a:t>	2.2 The First </a:t>
            </a:r>
            <a:r>
              <a:rPr lang="de-AT" sz="4000" b="1" i="1" dirty="0" err="1"/>
              <a:t>Steps</a:t>
            </a:r>
            <a:r>
              <a:rPr lang="de-AT" sz="4000" b="1" i="1" dirty="0"/>
              <a:t>.............................................................................</a:t>
            </a:r>
            <a:r>
              <a:rPr lang="de-AT" sz="4000" b="1" dirty="0"/>
              <a:t>...........................</a:t>
            </a:r>
            <a:r>
              <a:rPr lang="de-AT" sz="4000" b="1" i="1" dirty="0"/>
              <a:t>...- 7 -</a:t>
            </a:r>
          </a:p>
          <a:p>
            <a:pPr marL="0" indent="0">
              <a:buNone/>
            </a:pPr>
            <a:r>
              <a:rPr lang="de-AT" sz="4000" b="1" i="1" dirty="0"/>
              <a:t>	2.3 Milestones ................................................................................</a:t>
            </a:r>
            <a:r>
              <a:rPr lang="de-AT" sz="4000" b="1" dirty="0"/>
              <a:t>................................</a:t>
            </a:r>
            <a:r>
              <a:rPr lang="de-AT" sz="4000" b="1" i="1" dirty="0"/>
              <a:t>- 9 - </a:t>
            </a:r>
          </a:p>
          <a:p>
            <a:pPr marL="0" indent="0">
              <a:buNone/>
            </a:pPr>
            <a:r>
              <a:rPr lang="de-AT" sz="4000" b="1" i="1" dirty="0"/>
              <a:t>	2.4 Browser </a:t>
            </a:r>
            <a:r>
              <a:rPr lang="de-AT" sz="4000" b="1" i="1" dirty="0" err="1"/>
              <a:t>Wars</a:t>
            </a:r>
            <a:r>
              <a:rPr lang="de-AT" sz="4000" b="1" i="1" dirty="0"/>
              <a:t>............................................................................</a:t>
            </a:r>
            <a:r>
              <a:rPr lang="de-AT" sz="4000" b="1" dirty="0"/>
              <a:t>...............................</a:t>
            </a:r>
            <a:r>
              <a:rPr lang="de-AT" sz="4000" b="1" i="1" dirty="0"/>
              <a:t>- 12 - </a:t>
            </a:r>
            <a:endParaRPr lang="de-AT" sz="4000" b="1" dirty="0"/>
          </a:p>
          <a:p>
            <a:pPr marL="0" indent="0">
              <a:buNone/>
            </a:pPr>
            <a:r>
              <a:rPr lang="de-AT" sz="4000" b="1" dirty="0"/>
              <a:t>3. </a:t>
            </a:r>
            <a:r>
              <a:rPr lang="de-AT" sz="4000" b="1" dirty="0" err="1"/>
              <a:t>Concepts</a:t>
            </a:r>
            <a:r>
              <a:rPr lang="de-AT" sz="4000" b="1" dirty="0"/>
              <a:t> ............................................................................................................................................... - 15 - </a:t>
            </a:r>
          </a:p>
          <a:p>
            <a:pPr marL="0" indent="0">
              <a:buNone/>
            </a:pPr>
            <a:r>
              <a:rPr lang="de-AT" sz="4000" b="1" i="1" dirty="0"/>
              <a:t>	3.1 </a:t>
            </a:r>
            <a:r>
              <a:rPr lang="de-AT" sz="4000" b="1" i="1" dirty="0" err="1"/>
              <a:t>Functionality</a:t>
            </a:r>
            <a:r>
              <a:rPr lang="de-AT" sz="4000" b="1" i="1" dirty="0"/>
              <a:t> ........................................................................................................... - 15 - </a:t>
            </a:r>
            <a:endParaRPr lang="de-AT" sz="4000" b="1" dirty="0"/>
          </a:p>
          <a:p>
            <a:pPr marL="0" indent="0">
              <a:buNone/>
            </a:pPr>
            <a:r>
              <a:rPr lang="de-AT" sz="4000" b="1" i="1" dirty="0"/>
              <a:t>	3.2 Standards ................................................................................................................ - 18 - </a:t>
            </a:r>
          </a:p>
          <a:p>
            <a:pPr marL="0" indent="0">
              <a:buNone/>
            </a:pPr>
            <a:r>
              <a:rPr lang="de-AT" sz="4000" b="1" i="1" dirty="0"/>
              <a:t>		</a:t>
            </a:r>
            <a:r>
              <a:rPr lang="de-AT" sz="4000" b="1" dirty="0"/>
              <a:t>3.2.1 HTML5 Standards....................................................................... - 19 -</a:t>
            </a:r>
          </a:p>
          <a:p>
            <a:pPr marL="0" indent="0">
              <a:buNone/>
            </a:pPr>
            <a:r>
              <a:rPr lang="de-AT" sz="4000" b="1" dirty="0"/>
              <a:t>		3.2.2 CSS 3 Standards ......................................................................... - 20 - </a:t>
            </a:r>
          </a:p>
          <a:p>
            <a:pPr marL="0" indent="0">
              <a:buNone/>
            </a:pPr>
            <a:r>
              <a:rPr lang="de-AT" sz="4000" b="1" dirty="0"/>
              <a:t>		3.2.3 JavaScript Standards .................................................................. - 21 -</a:t>
            </a:r>
          </a:p>
          <a:p>
            <a:pPr marL="0" indent="0">
              <a:buNone/>
            </a:pPr>
            <a:r>
              <a:rPr lang="de-AT" sz="4000" b="1" dirty="0"/>
              <a:t>		 3.2.4 Best Practices .............................................................................- 24 -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1E8B01ED-699B-AB48-913B-32F9F80C6877}"/>
              </a:ext>
            </a:extLst>
          </p:cNvPr>
          <p:cNvSpPr txBox="1">
            <a:spLocks/>
          </p:cNvSpPr>
          <p:nvPr/>
        </p:nvSpPr>
        <p:spPr>
          <a:xfrm>
            <a:off x="6096000" y="2017433"/>
            <a:ext cx="6143513" cy="293988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4. Market........................................................................................................................................................- 26 -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i="1" dirty="0"/>
              <a:t>	4.1 General </a:t>
            </a:r>
            <a:r>
              <a:rPr lang="de-AT" sz="4000" b="1" i="1" dirty="0" err="1"/>
              <a:t>Overview</a:t>
            </a:r>
            <a:r>
              <a:rPr lang="de-AT" sz="4000" b="1" i="1" dirty="0"/>
              <a:t> ........................................................................................................ - 26 - </a:t>
            </a:r>
            <a:endParaRPr lang="de-AT" sz="40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i="1" dirty="0"/>
              <a:t>	4.2 Benchmarking </a:t>
            </a:r>
            <a:r>
              <a:rPr lang="de-AT" sz="4000" b="1" i="1" dirty="0" err="1"/>
              <a:t>of</a:t>
            </a:r>
            <a:r>
              <a:rPr lang="de-AT" sz="4000" b="1" i="1" dirty="0"/>
              <a:t> </a:t>
            </a:r>
            <a:r>
              <a:rPr lang="de-AT" sz="4000" b="1" i="1" dirty="0" err="1"/>
              <a:t>the</a:t>
            </a:r>
            <a:r>
              <a:rPr lang="de-AT" sz="4000" b="1" i="1" dirty="0"/>
              <a:t> Different Browsers.......................................................................- 27 -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i="1" dirty="0"/>
              <a:t>		</a:t>
            </a:r>
            <a:r>
              <a:rPr lang="de-AT" sz="4000" b="1" dirty="0"/>
              <a:t>4.2.1 ARES-6 ........................................................................................... - 28 -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	 	4.2.2 </a:t>
            </a:r>
            <a:r>
              <a:rPr lang="de-AT" sz="4000" b="1" dirty="0" err="1"/>
              <a:t>Basemark</a:t>
            </a:r>
            <a:r>
              <a:rPr lang="de-AT" sz="4000" b="1" dirty="0"/>
              <a:t> Web 3.0 ......................................................................... - 29 -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		4.2.3 HTML5test.......................................................................................- 29 -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i="1" dirty="0"/>
              <a:t>	4.3 Summary ...................................................................................................................... - 30 -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		4.3.1 Brave ............................................................................................... -31-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		4.3.2 Google Chrome ............................................................................... - 32-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		4.3.3 Microsoft Edge ................................................................................ - 32 -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		4.3.4 Mozilla Firefox ................................................................................ - 33 -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		4.3.5 Safari ............................................................................................... - 33 -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5. </a:t>
            </a:r>
            <a:r>
              <a:rPr lang="de-AT" sz="4000" b="1" dirty="0" err="1"/>
              <a:t>Conclusion</a:t>
            </a:r>
            <a:r>
              <a:rPr lang="de-AT" sz="4000" b="1" dirty="0"/>
              <a:t>....................................................................................................................................................- 34 -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4000" b="1" dirty="0"/>
              <a:t>6. </a:t>
            </a:r>
            <a:r>
              <a:rPr lang="de-AT" sz="4000" b="1" dirty="0" err="1"/>
              <a:t>Bibliography</a:t>
            </a:r>
            <a:r>
              <a:rPr lang="de-AT" sz="4000" b="1" dirty="0"/>
              <a:t> ………........................................................................................................................................ - 36 -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4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3AE2D8-C9A4-7C4A-855B-C9371DE4C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31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Gantt Chart</a:t>
            </a:r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B8DE6D69-AD74-534D-A24F-CFD32B9E3E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36" y="164017"/>
            <a:ext cx="1256030" cy="7880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F863476-FD51-D147-96CE-E84E91B0E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3</a:t>
            </a:fld>
            <a:endParaRPr lang="en-US"/>
          </a:p>
        </p:txBody>
      </p:sp>
      <p:pic>
        <p:nvPicPr>
          <p:cNvPr id="7" name="Inhaltsplatzhalter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94BBFB2-39A6-9C4F-8E78-205905040F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9227" y="1139407"/>
            <a:ext cx="11113546" cy="2311241"/>
          </a:xfrm>
        </p:spPr>
      </p:pic>
      <p:pic>
        <p:nvPicPr>
          <p:cNvPr id="11" name="Grafik 1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5C388EF-81B5-BA44-A0C7-9813E6ABB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0" y="3051175"/>
            <a:ext cx="119888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58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Macintosh PowerPoint</Application>
  <PresentationFormat>Breitbild</PresentationFormat>
  <Paragraphs>33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Seminar paper from the course "Seminar from BIS" about   „Webbrowser  –  History, Concepts, Market“  FS - Number : 4167  FS – Head: ao.Univ.Prof. Dr. Rony G. Flatscher Term: Summer 2020   Tim Feldmann (h1552931) </vt:lpstr>
      <vt:lpstr>Table of Content</vt:lpstr>
      <vt:lpstr>Gantt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paper from the course "Seminar from BIS" about   „Webbrowser  –  History, Concepts, Market“  FS - Number : 4167  FS – Head: ao.Univ.Prof. Dr. Rony G. Flatscher Term: Summer 2020   Tim Feldmann (h1552931) </dc:title>
  <dc:creator>Feldmann Tim</dc:creator>
  <cp:lastModifiedBy>Tim Feldmann</cp:lastModifiedBy>
  <cp:revision>9</cp:revision>
  <dcterms:created xsi:type="dcterms:W3CDTF">2020-04-29T10:08:05Z</dcterms:created>
  <dcterms:modified xsi:type="dcterms:W3CDTF">2020-05-26T09:21:36Z</dcterms:modified>
</cp:coreProperties>
</file>