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1" r:id="rId1"/>
  </p:sldMasterIdLst>
  <p:notesMasterIdLst>
    <p:notesMasterId r:id="rId5"/>
  </p:notesMasterIdLst>
  <p:sldIdLst>
    <p:sldId id="261" r:id="rId2"/>
    <p:sldId id="262" r:id="rId3"/>
    <p:sldId id="26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23F37B-18CE-428F-B25F-350F1F299DCB}" v="1" dt="2020-05-28T06:59:00.51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536"/>
  </p:normalViewPr>
  <p:slideViewPr>
    <p:cSldViewPr snapToGrid="0" snapToObjects="1">
      <p:cViewPr varScale="1">
        <p:scale>
          <a:sx n="82" d="100"/>
          <a:sy n="82" d="100"/>
        </p:scale>
        <p:origin x="52"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ir Durmaz" userId="e318e0e52aada418" providerId="LiveId" clId="{51FD6AE5-16FB-451B-84FA-7C6D66A17247}"/>
    <pc:docChg chg="custSel delSld modSld">
      <pc:chgData name="Yasir Durmaz" userId="e318e0e52aada418" providerId="LiveId" clId="{51FD6AE5-16FB-451B-84FA-7C6D66A17247}" dt="2020-05-14T10:22:21.790" v="16" actId="47"/>
      <pc:docMkLst>
        <pc:docMk/>
      </pc:docMkLst>
      <pc:sldChg chg="addSp delSp modSp mod">
        <pc:chgData name="Yasir Durmaz" userId="e318e0e52aada418" providerId="LiveId" clId="{51FD6AE5-16FB-451B-84FA-7C6D66A17247}" dt="2020-05-14T10:17:28.574" v="6" actId="1076"/>
        <pc:sldMkLst>
          <pc:docMk/>
          <pc:sldMk cId="3080413608" sldId="262"/>
        </pc:sldMkLst>
        <pc:spChg chg="del">
          <ac:chgData name="Yasir Durmaz" userId="e318e0e52aada418" providerId="LiveId" clId="{51FD6AE5-16FB-451B-84FA-7C6D66A17247}" dt="2020-05-14T10:16:52.999" v="0" actId="478"/>
          <ac:spMkLst>
            <pc:docMk/>
            <pc:sldMk cId="3080413608" sldId="262"/>
            <ac:spMk id="3" creationId="{14A9751C-F691-41EA-A239-DFAB5C67199B}"/>
          </ac:spMkLst>
        </pc:spChg>
        <pc:spChg chg="add del mod">
          <ac:chgData name="Yasir Durmaz" userId="e318e0e52aada418" providerId="LiveId" clId="{51FD6AE5-16FB-451B-84FA-7C6D66A17247}" dt="2020-05-14T10:16:56.053" v="1" actId="478"/>
          <ac:spMkLst>
            <pc:docMk/>
            <pc:sldMk cId="3080413608" sldId="262"/>
            <ac:spMk id="7" creationId="{CB6D7252-4525-43FA-A071-7F55B7689097}"/>
          </ac:spMkLst>
        </pc:spChg>
        <pc:spChg chg="add mod">
          <ac:chgData name="Yasir Durmaz" userId="e318e0e52aada418" providerId="LiveId" clId="{51FD6AE5-16FB-451B-84FA-7C6D66A17247}" dt="2020-05-14T10:17:28.574" v="6" actId="1076"/>
          <ac:spMkLst>
            <pc:docMk/>
            <pc:sldMk cId="3080413608" sldId="262"/>
            <ac:spMk id="8" creationId="{22BF486C-47B4-498B-A1B1-67D60671B4B7}"/>
          </ac:spMkLst>
        </pc:spChg>
      </pc:sldChg>
      <pc:sldChg chg="del">
        <pc:chgData name="Yasir Durmaz" userId="e318e0e52aada418" providerId="LiveId" clId="{51FD6AE5-16FB-451B-84FA-7C6D66A17247}" dt="2020-05-14T10:22:21.790" v="16" actId="47"/>
        <pc:sldMkLst>
          <pc:docMk/>
          <pc:sldMk cId="1950493639" sldId="263"/>
        </pc:sldMkLst>
      </pc:sldChg>
      <pc:sldChg chg="addSp delSp modSp mod">
        <pc:chgData name="Yasir Durmaz" userId="e318e0e52aada418" providerId="LiveId" clId="{51FD6AE5-16FB-451B-84FA-7C6D66A17247}" dt="2020-05-14T10:18:20.978" v="15" actId="1076"/>
        <pc:sldMkLst>
          <pc:docMk/>
          <pc:sldMk cId="1948506805" sldId="264"/>
        </pc:sldMkLst>
        <pc:picChg chg="add mod">
          <ac:chgData name="Yasir Durmaz" userId="e318e0e52aada418" providerId="LiveId" clId="{51FD6AE5-16FB-451B-84FA-7C6D66A17247}" dt="2020-05-14T10:18:20.978" v="15" actId="1076"/>
          <ac:picMkLst>
            <pc:docMk/>
            <pc:sldMk cId="1948506805" sldId="264"/>
            <ac:picMk id="4" creationId="{9A742C86-46EF-47CE-91C8-201C1D65BE8C}"/>
          </ac:picMkLst>
        </pc:picChg>
        <pc:picChg chg="del">
          <ac:chgData name="Yasir Durmaz" userId="e318e0e52aada418" providerId="LiveId" clId="{51FD6AE5-16FB-451B-84FA-7C6D66A17247}" dt="2020-05-14T10:17:41.546" v="7" actId="478"/>
          <ac:picMkLst>
            <pc:docMk/>
            <pc:sldMk cId="1948506805" sldId="264"/>
            <ac:picMk id="5" creationId="{3D89111D-DEF8-4C8B-B44D-CB02C7701C8F}"/>
          </ac:picMkLst>
        </pc:picChg>
      </pc:sldChg>
    </pc:docChg>
  </pc:docChgLst>
  <pc:docChgLst>
    <pc:chgData name="Yasir Durmaz" userId="e318e0e52aada418" providerId="LiveId" clId="{B55F204B-5EB6-4B3D-BB8F-AC2525ADC97D}"/>
    <pc:docChg chg="modSld">
      <pc:chgData name="Yasir Durmaz" userId="e318e0e52aada418" providerId="LiveId" clId="{B55F204B-5EB6-4B3D-BB8F-AC2525ADC97D}" dt="2020-04-30T08:03:22.283" v="22" actId="20577"/>
      <pc:docMkLst>
        <pc:docMk/>
      </pc:docMkLst>
      <pc:sldChg chg="modSp mod">
        <pc:chgData name="Yasir Durmaz" userId="e318e0e52aada418" providerId="LiveId" clId="{B55F204B-5EB6-4B3D-BB8F-AC2525ADC97D}" dt="2020-04-30T08:03:22.283" v="22" actId="20577"/>
        <pc:sldMkLst>
          <pc:docMk/>
          <pc:sldMk cId="3080413608" sldId="262"/>
        </pc:sldMkLst>
        <pc:spChg chg="mod">
          <ac:chgData name="Yasir Durmaz" userId="e318e0e52aada418" providerId="LiveId" clId="{B55F204B-5EB6-4B3D-BB8F-AC2525ADC97D}" dt="2020-04-30T08:03:22.283" v="22" actId="20577"/>
          <ac:spMkLst>
            <pc:docMk/>
            <pc:sldMk cId="3080413608" sldId="262"/>
            <ac:spMk id="3" creationId="{14A9751C-F691-41EA-A239-DFAB5C67199B}"/>
          </ac:spMkLst>
        </pc:spChg>
      </pc:sldChg>
      <pc:sldChg chg="modSp mod">
        <pc:chgData name="Yasir Durmaz" userId="e318e0e52aada418" providerId="LiveId" clId="{B55F204B-5EB6-4B3D-BB8F-AC2525ADC97D}" dt="2020-04-30T07:24:39.765" v="14" actId="20577"/>
        <pc:sldMkLst>
          <pc:docMk/>
          <pc:sldMk cId="1950493639" sldId="263"/>
        </pc:sldMkLst>
        <pc:spChg chg="mod">
          <ac:chgData name="Yasir Durmaz" userId="e318e0e52aada418" providerId="LiveId" clId="{B55F204B-5EB6-4B3D-BB8F-AC2525ADC97D}" dt="2020-04-30T07:24:39.765" v="14" actId="20577"/>
          <ac:spMkLst>
            <pc:docMk/>
            <pc:sldMk cId="1950493639" sldId="263"/>
            <ac:spMk id="3" creationId="{1C619704-70AE-417D-82BA-24480F671AF4}"/>
          </ac:spMkLst>
        </pc:spChg>
      </pc:sldChg>
      <pc:sldChg chg="modSp mod">
        <pc:chgData name="Yasir Durmaz" userId="e318e0e52aada418" providerId="LiveId" clId="{B55F204B-5EB6-4B3D-BB8F-AC2525ADC97D}" dt="2020-04-30T08:02:59.790" v="16" actId="20577"/>
        <pc:sldMkLst>
          <pc:docMk/>
          <pc:sldMk cId="1948506805" sldId="264"/>
        </pc:sldMkLst>
        <pc:spChg chg="mod">
          <ac:chgData name="Yasir Durmaz" userId="e318e0e52aada418" providerId="LiveId" clId="{B55F204B-5EB6-4B3D-BB8F-AC2525ADC97D}" dt="2020-04-30T08:02:59.790" v="16" actId="20577"/>
          <ac:spMkLst>
            <pc:docMk/>
            <pc:sldMk cId="1948506805" sldId="264"/>
            <ac:spMk id="2" creationId="{131955AC-5ED6-46F3-A6C9-E2AF6A678E93}"/>
          </ac:spMkLst>
        </pc:spChg>
      </pc:sldChg>
    </pc:docChg>
  </pc:docChgLst>
  <pc:docChgLst>
    <pc:chgData name="Yasir Durmaz" userId="e318e0e52aada418" providerId="LiveId" clId="{4537E7B7-C433-480C-B56A-43A319B36CD0}"/>
    <pc:docChg chg="modSld">
      <pc:chgData name="Yasir Durmaz" userId="e318e0e52aada418" providerId="LiveId" clId="{4537E7B7-C433-480C-B56A-43A319B36CD0}" dt="2020-04-29T21:27:14.134" v="0" actId="20577"/>
      <pc:docMkLst>
        <pc:docMk/>
      </pc:docMkLst>
      <pc:sldChg chg="modSp mod">
        <pc:chgData name="Yasir Durmaz" userId="e318e0e52aada418" providerId="LiveId" clId="{4537E7B7-C433-480C-B56A-43A319B36CD0}" dt="2020-04-29T21:27:14.134" v="0" actId="20577"/>
        <pc:sldMkLst>
          <pc:docMk/>
          <pc:sldMk cId="1950493639" sldId="263"/>
        </pc:sldMkLst>
        <pc:spChg chg="mod">
          <ac:chgData name="Yasir Durmaz" userId="e318e0e52aada418" providerId="LiveId" clId="{4537E7B7-C433-480C-B56A-43A319B36CD0}" dt="2020-04-29T21:27:14.134" v="0" actId="20577"/>
          <ac:spMkLst>
            <pc:docMk/>
            <pc:sldMk cId="1950493639" sldId="263"/>
            <ac:spMk id="3" creationId="{1C619704-70AE-417D-82BA-24480F671AF4}"/>
          </ac:spMkLst>
        </pc:spChg>
      </pc:sldChg>
    </pc:docChg>
  </pc:docChgLst>
  <pc:docChgLst>
    <pc:chgData name="Yasir Durmaz" userId="e318e0e52aada418" providerId="LiveId" clId="{7123F37B-18CE-428F-B25F-350F1F299DCB}"/>
    <pc:docChg chg="custSel modSld">
      <pc:chgData name="Yasir Durmaz" userId="e318e0e52aada418" providerId="LiveId" clId="{7123F37B-18CE-428F-B25F-350F1F299DCB}" dt="2020-05-28T06:59:25.417" v="8" actId="962"/>
      <pc:docMkLst>
        <pc:docMk/>
      </pc:docMkLst>
      <pc:sldChg chg="addSp delSp modSp mod">
        <pc:chgData name="Yasir Durmaz" userId="e318e0e52aada418" providerId="LiveId" clId="{7123F37B-18CE-428F-B25F-350F1F299DCB}" dt="2020-05-28T06:59:25.417" v="8" actId="962"/>
        <pc:sldMkLst>
          <pc:docMk/>
          <pc:sldMk cId="1948506805" sldId="264"/>
        </pc:sldMkLst>
        <pc:picChg chg="del">
          <ac:chgData name="Yasir Durmaz" userId="e318e0e52aada418" providerId="LiveId" clId="{7123F37B-18CE-428F-B25F-350F1F299DCB}" dt="2020-05-28T06:56:52.181" v="0" actId="478"/>
          <ac:picMkLst>
            <pc:docMk/>
            <pc:sldMk cId="1948506805" sldId="264"/>
            <ac:picMk id="4" creationId="{9A742C86-46EF-47CE-91C8-201C1D65BE8C}"/>
          </ac:picMkLst>
        </pc:picChg>
        <pc:picChg chg="add mod">
          <ac:chgData name="Yasir Durmaz" userId="e318e0e52aada418" providerId="LiveId" clId="{7123F37B-18CE-428F-B25F-350F1F299DCB}" dt="2020-05-28T06:59:25.417" v="8" actId="962"/>
          <ac:picMkLst>
            <pc:docMk/>
            <pc:sldMk cId="1948506805" sldId="264"/>
            <ac:picMk id="5" creationId="{39FAD90B-151F-4C42-9B53-B2A963F7124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BEAFB-96A7-40D6-95D7-C70432FD8766}" type="datetimeFigureOut">
              <a:rPr lang="de-AT" smtClean="0"/>
              <a:t>28.05.2020</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47227-F84B-4F9A-97F0-DE208F1A41BE}" type="slidenum">
              <a:rPr lang="de-AT" smtClean="0"/>
              <a:t>‹Nr.›</a:t>
            </a:fld>
            <a:endParaRPr lang="de-AT"/>
          </a:p>
        </p:txBody>
      </p:sp>
    </p:spTree>
    <p:extLst>
      <p:ext uri="{BB962C8B-B14F-4D97-AF65-F5344CB8AC3E}">
        <p14:creationId xmlns:p14="http://schemas.microsoft.com/office/powerpoint/2010/main" val="2101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5A2D387-66F0-9245-99C1-0194E130154C}" type="datetimeFigureOut">
              <a:rPr lang="de-DE" smtClean="0"/>
              <a:t>28.05.2020</a:t>
            </a:fld>
            <a:endParaRPr lang="de-D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4935C1C-5B21-7049-99D8-09B38CB623C9}" type="slidenum">
              <a:rPr lang="de-DE" smtClean="0"/>
              <a:t>‹Nr.›</a:t>
            </a:fld>
            <a:endParaRPr lang="de-D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895989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28.05.2020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25596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28.05.2020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577329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28.05.2020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40982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5A2D387-66F0-9245-99C1-0194E130154C}" type="datetimeFigureOut">
              <a:rPr lang="de-DE" smtClean="0"/>
              <a:t>28.05.2020</a:t>
            </a:fld>
            <a:endParaRPr lang="de-D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25057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5A2D387-66F0-9245-99C1-0194E130154C}" type="datetimeFigureOut">
              <a:rPr lang="de-DE" smtClean="0"/>
              <a:t>28.05.2020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3879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A2D387-66F0-9245-99C1-0194E130154C}" type="datetimeFigureOut">
              <a:rPr lang="de-DE" smtClean="0"/>
              <a:t>28.05.2020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41326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5A2D387-66F0-9245-99C1-0194E130154C}" type="datetimeFigureOut">
              <a:rPr lang="de-DE" smtClean="0"/>
              <a:t>28.05.2020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10445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2D387-66F0-9245-99C1-0194E130154C}" type="datetimeFigureOut">
              <a:rPr lang="de-DE" smtClean="0"/>
              <a:t>28.05.2020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90240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28.05.2020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583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28.05.2020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88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5A2D387-66F0-9245-99C1-0194E130154C}" type="datetimeFigureOut">
              <a:rPr lang="de-DE" smtClean="0"/>
              <a:t>28.05.2020</a:t>
            </a:fld>
            <a:endParaRPr lang="de-D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de-D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4935C1C-5B21-7049-99D8-09B38CB623C9}" type="slidenum">
              <a:rPr lang="de-DE" smtClean="0"/>
              <a:t>‹Nr.›</a:t>
            </a:fld>
            <a:endParaRPr lang="de-D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438576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A74DC-1D54-49F8-AAE5-67AD15407051}"/>
              </a:ext>
            </a:extLst>
          </p:cNvPr>
          <p:cNvSpPr>
            <a:spLocks noGrp="1"/>
          </p:cNvSpPr>
          <p:nvPr>
            <p:ph type="ctrTitle"/>
          </p:nvPr>
        </p:nvSpPr>
        <p:spPr>
          <a:xfrm>
            <a:off x="1915128" y="1330774"/>
            <a:ext cx="8361229" cy="2371796"/>
          </a:xfrm>
        </p:spPr>
        <p:txBody>
          <a:bodyPr/>
          <a:lstStyle/>
          <a:p>
            <a:pPr algn="l"/>
            <a:r>
              <a:rPr lang="de-AT" sz="2400" dirty="0" err="1"/>
              <a:t>Comparison</a:t>
            </a:r>
            <a:r>
              <a:rPr lang="de-AT" sz="2400" dirty="0"/>
              <a:t> and Critical </a:t>
            </a:r>
            <a:r>
              <a:rPr lang="de-AT" sz="2400" dirty="0" err="1"/>
              <a:t>Comparison</a:t>
            </a:r>
            <a:r>
              <a:rPr lang="de-AT" sz="2400" dirty="0"/>
              <a:t> </a:t>
            </a:r>
            <a:r>
              <a:rPr lang="de-AT" sz="2400" dirty="0" err="1"/>
              <a:t>of</a:t>
            </a:r>
            <a:r>
              <a:rPr lang="de-AT" sz="2400" dirty="0"/>
              <a:t> </a:t>
            </a:r>
            <a:r>
              <a:rPr lang="de-AT" sz="2400" dirty="0" err="1"/>
              <a:t>Charges</a:t>
            </a:r>
            <a:r>
              <a:rPr lang="de-AT" sz="2400" dirty="0"/>
              <a:t> </a:t>
            </a:r>
            <a:r>
              <a:rPr lang="de-AT" sz="2400" dirty="0" err="1"/>
              <a:t>for</a:t>
            </a:r>
            <a:r>
              <a:rPr lang="de-AT" sz="2400" dirty="0"/>
              <a:t> NFC Payments </a:t>
            </a:r>
            <a:r>
              <a:rPr lang="de-AT" sz="2400" dirty="0" err="1"/>
              <a:t>Accounted</a:t>
            </a:r>
            <a:r>
              <a:rPr lang="de-AT" sz="2400" dirty="0"/>
              <a:t> </a:t>
            </a:r>
            <a:r>
              <a:rPr lang="de-AT" sz="2400" dirty="0" err="1"/>
              <a:t>for</a:t>
            </a:r>
            <a:r>
              <a:rPr lang="de-AT" sz="2400" dirty="0"/>
              <a:t> </a:t>
            </a:r>
            <a:r>
              <a:rPr lang="de-AT" sz="2400" dirty="0" err="1"/>
              <a:t>by</a:t>
            </a:r>
            <a:r>
              <a:rPr lang="de-AT" sz="2400" dirty="0"/>
              <a:t> </a:t>
            </a:r>
            <a:r>
              <a:rPr lang="de-AT" sz="2400" dirty="0" err="1"/>
              <a:t>Credit</a:t>
            </a:r>
            <a:r>
              <a:rPr lang="de-AT" sz="2400" dirty="0"/>
              <a:t> Cards and Debit Cards </a:t>
            </a:r>
            <a:r>
              <a:rPr lang="de-AT" sz="2400" dirty="0" err="1"/>
              <a:t>Instead</a:t>
            </a:r>
            <a:r>
              <a:rPr lang="de-AT" sz="2400" dirty="0"/>
              <a:t> </a:t>
            </a:r>
            <a:r>
              <a:rPr lang="de-AT" sz="2400" dirty="0" err="1"/>
              <a:t>of</a:t>
            </a:r>
            <a:r>
              <a:rPr lang="de-AT" sz="2400" dirty="0"/>
              <a:t> </a:t>
            </a:r>
            <a:r>
              <a:rPr lang="de-AT" sz="2400" dirty="0" err="1"/>
              <a:t>Paying</a:t>
            </a:r>
            <a:r>
              <a:rPr lang="de-AT" sz="2400" dirty="0"/>
              <a:t> </a:t>
            </a:r>
            <a:r>
              <a:rPr lang="de-AT" sz="2400" dirty="0" err="1"/>
              <a:t>with</a:t>
            </a:r>
            <a:r>
              <a:rPr lang="de-AT" sz="2400" dirty="0"/>
              <a:t> Cash. (Vergleich und kritische Evaluierung der verrechneten Kosten beim Bezahlen über NFC mit Kreditkarten und Bankomatkarten (Debit-Cards) anstatt mit Bargeld</a:t>
            </a:r>
          </a:p>
        </p:txBody>
      </p:sp>
      <p:sp>
        <p:nvSpPr>
          <p:cNvPr id="3" name="Untertitel 2">
            <a:extLst>
              <a:ext uri="{FF2B5EF4-FFF2-40B4-BE49-F238E27FC236}">
                <a16:creationId xmlns:a16="http://schemas.microsoft.com/office/drawing/2014/main" id="{69A84614-67FC-4A5E-B6F5-DB7CDD443EFB}"/>
              </a:ext>
            </a:extLst>
          </p:cNvPr>
          <p:cNvSpPr>
            <a:spLocks noGrp="1"/>
          </p:cNvSpPr>
          <p:nvPr>
            <p:ph type="subTitle" idx="1"/>
          </p:nvPr>
        </p:nvSpPr>
        <p:spPr>
          <a:xfrm>
            <a:off x="1915128" y="4338528"/>
            <a:ext cx="6831673" cy="1086237"/>
          </a:xfrm>
        </p:spPr>
        <p:txBody>
          <a:bodyPr/>
          <a:lstStyle/>
          <a:p>
            <a:pPr algn="l"/>
            <a:r>
              <a:rPr lang="de-AT" dirty="0"/>
              <a:t>Yasir Durmaz h01429347</a:t>
            </a:r>
          </a:p>
          <a:p>
            <a:pPr algn="l"/>
            <a:r>
              <a:rPr lang="de-AT" dirty="0"/>
              <a:t>SBWL </a:t>
            </a:r>
            <a:r>
              <a:rPr lang="de-AT"/>
              <a:t>– K5 / Thema 6</a:t>
            </a:r>
            <a:endParaRPr lang="de-AT" dirty="0"/>
          </a:p>
        </p:txBody>
      </p:sp>
    </p:spTree>
    <p:extLst>
      <p:ext uri="{BB962C8B-B14F-4D97-AF65-F5344CB8AC3E}">
        <p14:creationId xmlns:p14="http://schemas.microsoft.com/office/powerpoint/2010/main" val="63841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A0A24A-7B79-4DA1-B1BA-8678E997FBD7}"/>
              </a:ext>
            </a:extLst>
          </p:cNvPr>
          <p:cNvSpPr>
            <a:spLocks noGrp="1"/>
          </p:cNvSpPr>
          <p:nvPr>
            <p:ph type="title"/>
          </p:nvPr>
        </p:nvSpPr>
        <p:spPr>
          <a:xfrm>
            <a:off x="1199213" y="259830"/>
            <a:ext cx="9601200" cy="730770"/>
          </a:xfrm>
        </p:spPr>
        <p:txBody>
          <a:bodyPr>
            <a:normAutofit/>
          </a:bodyPr>
          <a:lstStyle/>
          <a:p>
            <a:r>
              <a:rPr lang="de-AT" sz="3600" dirty="0"/>
              <a:t>Gliederung</a:t>
            </a:r>
          </a:p>
        </p:txBody>
      </p:sp>
      <p:sp>
        <p:nvSpPr>
          <p:cNvPr id="5" name="Fußzeilenplatzhalter 4">
            <a:extLst>
              <a:ext uri="{FF2B5EF4-FFF2-40B4-BE49-F238E27FC236}">
                <a16:creationId xmlns:a16="http://schemas.microsoft.com/office/drawing/2014/main" id="{757A306F-8CF6-46E8-8BFC-9B606A285805}"/>
              </a:ext>
            </a:extLst>
          </p:cNvPr>
          <p:cNvSpPr>
            <a:spLocks noGrp="1"/>
          </p:cNvSpPr>
          <p:nvPr>
            <p:ph type="ftr" sz="quarter" idx="11"/>
          </p:nvPr>
        </p:nvSpPr>
        <p:spPr/>
        <p:txBody>
          <a:bodyPr/>
          <a:lstStyle/>
          <a:p>
            <a:r>
              <a:rPr lang="de-DE"/>
              <a:t>Thema 6 - Yasir Durmaz</a:t>
            </a:r>
          </a:p>
        </p:txBody>
      </p:sp>
      <p:sp>
        <p:nvSpPr>
          <p:cNvPr id="6" name="Foliennummernplatzhalter 5">
            <a:extLst>
              <a:ext uri="{FF2B5EF4-FFF2-40B4-BE49-F238E27FC236}">
                <a16:creationId xmlns:a16="http://schemas.microsoft.com/office/drawing/2014/main" id="{D3DF2CCB-DF11-4605-9ABC-7A08A4C5D78F}"/>
              </a:ext>
            </a:extLst>
          </p:cNvPr>
          <p:cNvSpPr>
            <a:spLocks noGrp="1"/>
          </p:cNvSpPr>
          <p:nvPr>
            <p:ph type="sldNum" sz="quarter" idx="12"/>
          </p:nvPr>
        </p:nvSpPr>
        <p:spPr/>
        <p:txBody>
          <a:bodyPr/>
          <a:lstStyle/>
          <a:p>
            <a:fld id="{C4935C1C-5B21-7049-99D8-09B38CB623C9}" type="slidenum">
              <a:rPr lang="de-DE" smtClean="0"/>
              <a:t>2</a:t>
            </a:fld>
            <a:endParaRPr lang="de-DE"/>
          </a:p>
        </p:txBody>
      </p:sp>
      <p:sp>
        <p:nvSpPr>
          <p:cNvPr id="8" name="Textfeld 7">
            <a:extLst>
              <a:ext uri="{FF2B5EF4-FFF2-40B4-BE49-F238E27FC236}">
                <a16:creationId xmlns:a16="http://schemas.microsoft.com/office/drawing/2014/main" id="{22BF486C-47B4-498B-A1B1-67D60671B4B7}"/>
              </a:ext>
            </a:extLst>
          </p:cNvPr>
          <p:cNvSpPr txBox="1"/>
          <p:nvPr/>
        </p:nvSpPr>
        <p:spPr>
          <a:xfrm flipH="1">
            <a:off x="4866598" y="456247"/>
            <a:ext cx="5401664" cy="6401753"/>
          </a:xfrm>
          <a:prstGeom prst="rect">
            <a:avLst/>
          </a:prstGeom>
          <a:noFill/>
        </p:spPr>
        <p:txBody>
          <a:bodyPr wrap="square" rtlCol="0">
            <a:spAutoFit/>
          </a:bodyPr>
          <a:lstStyle/>
          <a:p>
            <a:r>
              <a:rPr lang="en-US" sz="1400" dirty="0"/>
              <a:t>1.Introduction</a:t>
            </a:r>
            <a:endParaRPr lang="de-AT" sz="1400" dirty="0"/>
          </a:p>
          <a:p>
            <a:r>
              <a:rPr lang="en-US" sz="1400" dirty="0"/>
              <a:t>2.NFC Introduction</a:t>
            </a:r>
            <a:endParaRPr lang="de-AT" sz="1400" dirty="0"/>
          </a:p>
          <a:p>
            <a:r>
              <a:rPr lang="en-US" sz="1400" i="1" dirty="0"/>
              <a:t>2.1 History</a:t>
            </a:r>
            <a:endParaRPr lang="de-AT" sz="1400" dirty="0"/>
          </a:p>
          <a:p>
            <a:r>
              <a:rPr lang="en-US" sz="1400" i="1" dirty="0"/>
              <a:t>2.2 Overview</a:t>
            </a:r>
            <a:endParaRPr lang="de-AT" sz="1400" dirty="0"/>
          </a:p>
          <a:p>
            <a:r>
              <a:rPr lang="en-US" sz="1400" i="1" dirty="0"/>
              <a:t>2.3 NFC Mobile Architecture</a:t>
            </a:r>
            <a:endParaRPr lang="de-AT" sz="1400" dirty="0"/>
          </a:p>
          <a:p>
            <a:r>
              <a:rPr lang="en-US" sz="1400" i="1" dirty="0"/>
              <a:t>2.4 Functioning of Contactless Payment (NFC) with Smart Devices</a:t>
            </a:r>
            <a:endParaRPr lang="de-AT" sz="1400" dirty="0"/>
          </a:p>
          <a:p>
            <a:r>
              <a:rPr lang="en-US" sz="1400" i="1" dirty="0"/>
              <a:t>2.5 Operation Modes </a:t>
            </a:r>
            <a:endParaRPr lang="de-AT" sz="1400" dirty="0"/>
          </a:p>
          <a:p>
            <a:r>
              <a:rPr lang="en-US" sz="1400" i="1" dirty="0"/>
              <a:t>2.5.1 Reader NFC</a:t>
            </a:r>
            <a:endParaRPr lang="de-AT" sz="1400" dirty="0"/>
          </a:p>
          <a:p>
            <a:r>
              <a:rPr lang="en-US" sz="1400" i="1" dirty="0"/>
              <a:t>2.5.2 Peer-to-Peer Mode</a:t>
            </a:r>
            <a:endParaRPr lang="de-AT" sz="1400" dirty="0"/>
          </a:p>
          <a:p>
            <a:r>
              <a:rPr lang="de-AT" sz="1400" i="1" dirty="0"/>
              <a:t>2.5.3 Card Emulation</a:t>
            </a:r>
            <a:endParaRPr lang="de-AT" sz="1400" dirty="0"/>
          </a:p>
          <a:p>
            <a:r>
              <a:rPr lang="de-AT" sz="1400" i="1" dirty="0"/>
              <a:t>2.6 </a:t>
            </a:r>
            <a:r>
              <a:rPr lang="de-AT" sz="1400" i="1" dirty="0" err="1"/>
              <a:t>Concerns</a:t>
            </a:r>
            <a:endParaRPr lang="de-AT" sz="1400" dirty="0"/>
          </a:p>
          <a:p>
            <a:r>
              <a:rPr lang="en-US" sz="1400" dirty="0"/>
              <a:t>3.Usage Areas of NFC</a:t>
            </a:r>
            <a:endParaRPr lang="de-AT" sz="1400" dirty="0"/>
          </a:p>
          <a:p>
            <a:r>
              <a:rPr lang="en-US" sz="1400" dirty="0"/>
              <a:t>3.1 Smart Card Technology</a:t>
            </a:r>
            <a:endParaRPr lang="de-AT" sz="1400" dirty="0"/>
          </a:p>
          <a:p>
            <a:r>
              <a:rPr lang="en-US" sz="1400" dirty="0"/>
              <a:t>3.1.1 Types of Smart Cards: Based on Capacity</a:t>
            </a:r>
            <a:endParaRPr lang="de-AT" sz="1400" dirty="0"/>
          </a:p>
          <a:p>
            <a:r>
              <a:rPr lang="en-US" sz="1400" dirty="0"/>
              <a:t>3.1.1.1 Memory Based Smart Cards</a:t>
            </a:r>
            <a:endParaRPr lang="de-AT" sz="1400" dirty="0"/>
          </a:p>
          <a:p>
            <a:r>
              <a:rPr lang="en-US" sz="1400" dirty="0"/>
              <a:t>3.1.1.2 Microprocessor Based Smart Cards </a:t>
            </a:r>
            <a:endParaRPr lang="de-AT" sz="1400" dirty="0"/>
          </a:p>
          <a:p>
            <a:r>
              <a:rPr lang="en-US" sz="1400" dirty="0"/>
              <a:t>3.1.2 Smart Card Operating Systems</a:t>
            </a:r>
            <a:endParaRPr lang="de-AT" sz="1400" dirty="0"/>
          </a:p>
          <a:p>
            <a:r>
              <a:rPr lang="en-US" sz="1400" dirty="0"/>
              <a:t>3.1.3 Types of Smart Cards: Based on Mechanism</a:t>
            </a:r>
            <a:endParaRPr lang="de-AT" sz="1400" dirty="0"/>
          </a:p>
          <a:p>
            <a:r>
              <a:rPr lang="en-US" sz="1400" dirty="0"/>
              <a:t>3.1.3.1 Contactless Smart Cards</a:t>
            </a:r>
            <a:endParaRPr lang="de-AT" sz="1400" dirty="0"/>
          </a:p>
          <a:p>
            <a:r>
              <a:rPr lang="en-US" sz="1400" dirty="0"/>
              <a:t>3.1.3.2 Hybrid Models</a:t>
            </a:r>
            <a:endParaRPr lang="de-AT" sz="1400" dirty="0"/>
          </a:p>
          <a:p>
            <a:r>
              <a:rPr lang="en-US" sz="1400" dirty="0"/>
              <a:t>3.1.4 Smart Card Applications</a:t>
            </a:r>
            <a:endParaRPr lang="de-AT" sz="1400" dirty="0"/>
          </a:p>
          <a:p>
            <a:r>
              <a:rPr lang="en-US" sz="1400" dirty="0"/>
              <a:t>3.3 Other Usage Areas for NFC</a:t>
            </a:r>
            <a:endParaRPr lang="de-AT" sz="1400" dirty="0"/>
          </a:p>
          <a:p>
            <a:r>
              <a:rPr lang="en-US" sz="1400" dirty="0"/>
              <a:t>4. Actual Charges for Usage </a:t>
            </a:r>
            <a:endParaRPr lang="de-AT" sz="1400" dirty="0"/>
          </a:p>
          <a:p>
            <a:r>
              <a:rPr lang="en-US" sz="1400" dirty="0"/>
              <a:t>5. Comparison Between Different Providers</a:t>
            </a:r>
            <a:endParaRPr lang="de-AT" sz="1400" dirty="0"/>
          </a:p>
          <a:p>
            <a:r>
              <a:rPr lang="en-US" sz="1400" dirty="0"/>
              <a:t>5.1 EU</a:t>
            </a:r>
            <a:endParaRPr lang="de-AT" sz="1400" dirty="0"/>
          </a:p>
          <a:p>
            <a:r>
              <a:rPr lang="en-US" sz="1400" dirty="0"/>
              <a:t>5.2 Non-EU Countries</a:t>
            </a:r>
            <a:endParaRPr lang="de-AT" sz="1400" dirty="0"/>
          </a:p>
          <a:p>
            <a:r>
              <a:rPr lang="en-US" sz="1400" dirty="0"/>
              <a:t>6. Critics and Justification</a:t>
            </a:r>
            <a:endParaRPr lang="de-AT" sz="1400" dirty="0"/>
          </a:p>
          <a:p>
            <a:endParaRPr lang="de-AT" dirty="0"/>
          </a:p>
        </p:txBody>
      </p:sp>
    </p:spTree>
    <p:extLst>
      <p:ext uri="{BB962C8B-B14F-4D97-AF65-F5344CB8AC3E}">
        <p14:creationId xmlns:p14="http://schemas.microsoft.com/office/powerpoint/2010/main" val="308041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1955AC-5ED6-46F3-A6C9-E2AF6A678E93}"/>
              </a:ext>
            </a:extLst>
          </p:cNvPr>
          <p:cNvSpPr>
            <a:spLocks noGrp="1"/>
          </p:cNvSpPr>
          <p:nvPr>
            <p:ph type="title"/>
          </p:nvPr>
        </p:nvSpPr>
        <p:spPr>
          <a:xfrm>
            <a:off x="718956" y="0"/>
            <a:ext cx="9601200" cy="481631"/>
          </a:xfrm>
        </p:spPr>
        <p:txBody>
          <a:bodyPr>
            <a:normAutofit fontScale="90000"/>
          </a:bodyPr>
          <a:lstStyle/>
          <a:p>
            <a:r>
              <a:rPr lang="de-AT" sz="3600" dirty="0"/>
              <a:t>Gantt Chart</a:t>
            </a:r>
          </a:p>
        </p:txBody>
      </p:sp>
      <p:pic>
        <p:nvPicPr>
          <p:cNvPr id="5" name="Grafik 4" descr="Ein Bild, das Screenshot enthält.&#10;">
            <a:extLst>
              <a:ext uri="{FF2B5EF4-FFF2-40B4-BE49-F238E27FC236}">
                <a16:creationId xmlns:a16="http://schemas.microsoft.com/office/drawing/2014/main" id="{39FAD90B-151F-4C42-9B53-B2A963F7124D}"/>
              </a:ext>
            </a:extLst>
          </p:cNvPr>
          <p:cNvPicPr>
            <a:picLocks noChangeAspect="1"/>
          </p:cNvPicPr>
          <p:nvPr/>
        </p:nvPicPr>
        <p:blipFill>
          <a:blip r:embed="rId2"/>
          <a:stretch>
            <a:fillRect/>
          </a:stretch>
        </p:blipFill>
        <p:spPr>
          <a:xfrm>
            <a:off x="69802" y="422938"/>
            <a:ext cx="12040763" cy="6194247"/>
          </a:xfrm>
          <a:prstGeom prst="rect">
            <a:avLst/>
          </a:prstGeom>
        </p:spPr>
      </p:pic>
    </p:spTree>
    <p:extLst>
      <p:ext uri="{BB962C8B-B14F-4D97-AF65-F5344CB8AC3E}">
        <p14:creationId xmlns:p14="http://schemas.microsoft.com/office/powerpoint/2010/main" val="1948506805"/>
      </p:ext>
    </p:extLst>
  </p:cSld>
  <p:clrMapOvr>
    <a:masterClrMapping/>
  </p:clrMapOvr>
</p:sld>
</file>

<file path=ppt/theme/theme1.xml><?xml version="1.0" encoding="utf-8"?>
<a:theme xmlns:a="http://schemas.openxmlformats.org/drawingml/2006/main" name="Ausschnitt">
  <a:themeElements>
    <a:clrScheme name="Ausschnitt">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usschnitt">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schnit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Breitbild</PresentationFormat>
  <Paragraphs>34</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Calibri</vt:lpstr>
      <vt:lpstr>Franklin Gothic Book</vt:lpstr>
      <vt:lpstr>Ausschnitt</vt:lpstr>
      <vt:lpstr>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vt:lpstr>
      <vt:lpstr>Gliederung</vt:lpstr>
      <vt:lpstr>Gantt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dc:title>
  <dc:creator>Durmaz Sadi Yasir</dc:creator>
  <cp:lastModifiedBy>Yasir Durmaz</cp:lastModifiedBy>
  <cp:revision>5</cp:revision>
  <dcterms:created xsi:type="dcterms:W3CDTF">2020-03-18T16:10:17Z</dcterms:created>
  <dcterms:modified xsi:type="dcterms:W3CDTF">2020-05-28T06:59:27Z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85706</vt:lpwstr>
  </property>
  <property fmtid="{D5CDD505-2E9C-101B-9397-08002B2CF9AE}" pid="3" name="NXPowerLiteSettings">
    <vt:lpwstr>C7000400038000</vt:lpwstr>
  </property>
  <property fmtid="{D5CDD505-2E9C-101B-9397-08002B2CF9AE}" pid="4" name="NXPowerLiteVersion">
    <vt:lpwstr>S9.0.1</vt:lpwstr>
  </property>
</Properties>
</file>