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28"/>
  </p:normalViewPr>
  <p:slideViewPr>
    <p:cSldViewPr snapToGrid="0" snapToObjects="1">
      <p:cViewPr varScale="1">
        <p:scale>
          <a:sx n="90" d="100"/>
          <a:sy n="90" d="100"/>
        </p:scale>
        <p:origin x="23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743DD20-9A61-FC46-9610-62719F5F3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751537" cy="3848521"/>
          </a:xfrm>
        </p:spPr>
        <p:txBody>
          <a:bodyPr anchor="ctr">
            <a:normAutofit/>
          </a:bodyPr>
          <a:lstStyle/>
          <a:p>
            <a:pPr algn="r"/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Evaluation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Prices in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Technology Age: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Features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Critical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Market/Value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Prices</a:t>
            </a:r>
            <a:endParaRPr lang="de-DE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FCAA12-14CA-C642-9916-2B8F84C4B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9870" y="1480929"/>
            <a:ext cx="2593610" cy="384852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DE" i="1">
                <a:latin typeface="Times New Roman" panose="02020603050405020304" pitchFamily="18" charset="0"/>
                <a:cs typeface="Times New Roman" panose="02020603050405020304" pitchFamily="18" charset="0"/>
              </a:rPr>
              <a:t>STUDENT: BASARA DJORDJE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25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9AFF3-29FB-3D47-A235-72BFD0CA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2063"/>
            <a:ext cx="9601200" cy="545123"/>
          </a:xfrm>
        </p:spPr>
        <p:txBody>
          <a:bodyPr>
            <a:normAutofit fontScale="90000"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Contents</a:t>
            </a:r>
            <a:b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0F7415-720B-924C-8A76-E9B8A0B3C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7186"/>
            <a:ext cx="9601200" cy="62308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Pricing strategies during the twentieth century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    Power of branding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    Importance of product placement and packaging on the end-price</a:t>
            </a:r>
          </a:p>
          <a:p>
            <a:pPr marL="342900" indent="-342900">
              <a:buAutoNum type="arabicPeriod" startAt="3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Pricing in the information technology age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    Historical overview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    Information technology as the enabler of determining the most appropriate price</a:t>
            </a:r>
          </a:p>
          <a:p>
            <a:pPr marL="0" indent="0">
              <a:buNone/>
            </a:pPr>
            <a:r>
              <a:rPr lang="en-GB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3.2.1.  Consumer data gathering methods</a:t>
            </a:r>
          </a:p>
          <a:p>
            <a:pPr marL="0" indent="0">
              <a:buNone/>
            </a:pPr>
            <a:r>
              <a:rPr lang="en-GB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3.2.2.  Influence of consumer-</a:t>
            </a:r>
            <a:r>
              <a:rPr lang="en-GB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GB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on setting the right price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    Pricing practices of the market-leading companies and their methods of determining the right price</a:t>
            </a:r>
          </a:p>
          <a:p>
            <a:pPr marL="0" indent="0">
              <a:buNone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    Comparison between market/value based, cost based and arbitrary prices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     Utilizing the price discriminatory strategies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     Adjusting the prices to the ever-changing consumer </a:t>
            </a:r>
            <a:r>
              <a:rPr lang="en-GB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via the market data</a:t>
            </a:r>
          </a:p>
          <a:p>
            <a:pPr marL="342900" indent="-342900">
              <a:buAutoNum type="arabicPeriod" startAt="5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Conclusion</a:t>
            </a:r>
          </a:p>
          <a:p>
            <a:pPr marL="0" indent="0">
              <a:buNone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Glossary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788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187916-FEA5-F04D-A061-AABDAC59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Progression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weeks</a:t>
            </a:r>
            <a:endParaRPr lang="de-DE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0E8776-E289-B14B-85CE-A8D07739E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completed</a:t>
            </a:r>
          </a:p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amount of relevant and academic literature found</a:t>
            </a:r>
          </a:p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formalities and citation style (Chicago 16</a:t>
            </a:r>
            <a:r>
              <a:rPr lang="en-A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edition) properly used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964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nhaltsplatzhalter 4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551917DC-3A2E-9B4D-AC77-275D2E777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2600" y="1672477"/>
            <a:ext cx="11231999" cy="3510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AEC84772-F7AB-C745-AC0D-ADA8D3DB8BD2}"/>
              </a:ext>
            </a:extLst>
          </p:cNvPr>
          <p:cNvSpPr txBox="1"/>
          <p:nvPr/>
        </p:nvSpPr>
        <p:spPr>
          <a:xfrm>
            <a:off x="4705848" y="654020"/>
            <a:ext cx="3326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i="1"/>
              <a:t>Gantt Chart</a:t>
            </a:r>
            <a:endParaRPr lang="de-DE" sz="2800" b="1" i="1" dirty="0"/>
          </a:p>
        </p:txBody>
      </p:sp>
    </p:spTree>
    <p:extLst>
      <p:ext uri="{BB962C8B-B14F-4D97-AF65-F5344CB8AC3E}">
        <p14:creationId xmlns:p14="http://schemas.microsoft.com/office/powerpoint/2010/main" val="1063643543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Macintosh PowerPoint</Application>
  <PresentationFormat>Breitbild</PresentationFormat>
  <Paragraphs>26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Franklin Gothic Book</vt:lpstr>
      <vt:lpstr>Times New Roman</vt:lpstr>
      <vt:lpstr>Ausschnitt</vt:lpstr>
      <vt:lpstr>Critical Evaluation of Prices in the Information Technology Age: History, Features and Critical Comparison of Market/Value Based, Cost Based and Arbitrary Prices</vt:lpstr>
      <vt:lpstr>Table of Contents </vt:lpstr>
      <vt:lpstr>Progression over the last two weeks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of Prices in the Information Technology Age: History, Features and Critical Comparison of Market/Value Based, Cost Based and Arbitrary Prices</dc:title>
  <dc:creator>Basara Djordje</dc:creator>
  <cp:lastModifiedBy>Basara Djordje</cp:lastModifiedBy>
  <cp:revision>5</cp:revision>
  <dcterms:created xsi:type="dcterms:W3CDTF">2020-04-05T15:32:34Z</dcterms:created>
  <dcterms:modified xsi:type="dcterms:W3CDTF">2020-04-05T16:21:13Z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91156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