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71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E950-5AC0-4D8B-972C-8DE60F31756D}" type="datetimeFigureOut">
              <a:rPr lang="de-AT" smtClean="0"/>
              <a:t>05.04.2020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C225E-27B2-4038-8668-6AF8B7F872C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021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E950-5AC0-4D8B-972C-8DE60F31756D}" type="datetimeFigureOut">
              <a:rPr lang="de-AT" smtClean="0"/>
              <a:t>05.04.2020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C225E-27B2-4038-8668-6AF8B7F872C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32330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E950-5AC0-4D8B-972C-8DE60F31756D}" type="datetimeFigureOut">
              <a:rPr lang="de-AT" smtClean="0"/>
              <a:t>05.04.2020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C225E-27B2-4038-8668-6AF8B7F872C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10684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E950-5AC0-4D8B-972C-8DE60F31756D}" type="datetimeFigureOut">
              <a:rPr lang="de-AT" smtClean="0"/>
              <a:t>05.04.2020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C225E-27B2-4038-8668-6AF8B7F872C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16868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E950-5AC0-4D8B-972C-8DE60F31756D}" type="datetimeFigureOut">
              <a:rPr lang="de-AT" smtClean="0"/>
              <a:t>05.04.2020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C225E-27B2-4038-8668-6AF8B7F872C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87612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E950-5AC0-4D8B-972C-8DE60F31756D}" type="datetimeFigureOut">
              <a:rPr lang="de-AT" smtClean="0"/>
              <a:t>05.04.2020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C225E-27B2-4038-8668-6AF8B7F872C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67442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E950-5AC0-4D8B-972C-8DE60F31756D}" type="datetimeFigureOut">
              <a:rPr lang="de-AT" smtClean="0"/>
              <a:t>05.04.2020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C225E-27B2-4038-8668-6AF8B7F872C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95995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E950-5AC0-4D8B-972C-8DE60F31756D}" type="datetimeFigureOut">
              <a:rPr lang="de-AT" smtClean="0"/>
              <a:t>05.04.2020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C225E-27B2-4038-8668-6AF8B7F872C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16747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E950-5AC0-4D8B-972C-8DE60F31756D}" type="datetimeFigureOut">
              <a:rPr lang="de-AT" smtClean="0"/>
              <a:t>05.04.2020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C225E-27B2-4038-8668-6AF8B7F872C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79751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E950-5AC0-4D8B-972C-8DE60F31756D}" type="datetimeFigureOut">
              <a:rPr lang="de-AT" smtClean="0"/>
              <a:t>05.04.2020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C225E-27B2-4038-8668-6AF8B7F872C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5506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E950-5AC0-4D8B-972C-8DE60F31756D}" type="datetimeFigureOut">
              <a:rPr lang="de-AT" smtClean="0"/>
              <a:t>05.04.2020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C225E-27B2-4038-8668-6AF8B7F872C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40986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1FE950-5AC0-4D8B-972C-8DE60F31756D}" type="datetimeFigureOut">
              <a:rPr lang="de-AT" smtClean="0"/>
              <a:t>05.04.2020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BC225E-27B2-4038-8668-6AF8B7F872C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80952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A8AA5BC-4F7A-4226-8F99-6D824B226A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E5445C6-DD42-4979-86FF-03730E8C6D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734" y="321733"/>
            <a:ext cx="11573488" cy="6214534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127000" cap="sq" cmpd="thinThick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683D8D75-2326-4DD5-AA10-FA270975FE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840037"/>
          </a:xfrm>
        </p:spPr>
        <p:txBody>
          <a:bodyPr>
            <a:normAutofit/>
          </a:bodyPr>
          <a:lstStyle/>
          <a:p>
            <a:r>
              <a:rPr lang="en-US" sz="5800" dirty="0" err="1"/>
              <a:t>ooRexx</a:t>
            </a:r>
            <a:r>
              <a:rPr lang="en-US" sz="5800" dirty="0"/>
              <a:t> 5.0 Beta</a:t>
            </a:r>
            <a:endParaRPr lang="de-AT" sz="5800" dirty="0"/>
          </a:p>
        </p:txBody>
      </p:sp>
      <p:sp>
        <p:nvSpPr>
          <p:cNvPr id="5" name="Untertitel 4">
            <a:extLst>
              <a:ext uri="{FF2B5EF4-FFF2-40B4-BE49-F238E27FC236}">
                <a16:creationId xmlns:a16="http://schemas.microsoft.com/office/drawing/2014/main" id="{20AAEEE2-9371-4028-9201-5C24100A0A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36478" y="4208549"/>
            <a:ext cx="9144000" cy="1600818"/>
          </a:xfrm>
        </p:spPr>
        <p:txBody>
          <a:bodyPr>
            <a:normAutofit/>
          </a:bodyPr>
          <a:lstStyle/>
          <a:p>
            <a:r>
              <a:rPr lang="en-US" dirty="0"/>
              <a:t>new features and nutshell examples</a:t>
            </a:r>
            <a:endParaRPr lang="de-AT" dirty="0"/>
          </a:p>
          <a:p>
            <a:r>
              <a:rPr lang="de-AT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Thomas Dabernig (h1451744)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5000665-DFC7-417E-8FD7-516A0F15C9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4400" y="4109417"/>
            <a:ext cx="2743200" cy="0"/>
          </a:xfrm>
          <a:prstGeom prst="line">
            <a:avLst/>
          </a:prstGeom>
          <a:ln w="12700"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06099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3" y="448055"/>
            <a:ext cx="9181081" cy="5952745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12738" y="448055"/>
            <a:ext cx="1920339" cy="3801257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12740" y="4419227"/>
            <a:ext cx="1920338" cy="1979852"/>
          </a:xfrm>
          <a:prstGeom prst="rect">
            <a:avLst/>
          </a:prstGeom>
          <a:solidFill>
            <a:schemeClr val="accent5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D8118CA-23C4-429B-9DC8-1698C5439C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/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BB6BC673-62F8-42FE-9272-4BF7B0BEA4AD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118679"/>
            <a:ext cx="12192000" cy="5421772"/>
          </a:xfrm>
          <a:prstGeom prst="rect">
            <a:avLst/>
          </a:prstGeom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EF42775E-4AFB-494F-ADDF-1BE7DD3363C1}"/>
              </a:ext>
            </a:extLst>
          </p:cNvPr>
          <p:cNvSpPr txBox="1"/>
          <p:nvPr/>
        </p:nvSpPr>
        <p:spPr>
          <a:xfrm>
            <a:off x="738232" y="521757"/>
            <a:ext cx="7164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/>
              <a:t>Gantt </a:t>
            </a:r>
            <a:r>
              <a:rPr lang="de-DE" sz="2800" b="1" dirty="0" err="1"/>
              <a:t>chart</a:t>
            </a:r>
            <a:r>
              <a:rPr lang="de-DE" sz="2800" b="1" dirty="0"/>
              <a:t> (02.04.2020)</a:t>
            </a:r>
            <a:endParaRPr lang="de-AT" sz="2800" b="1" dirty="0"/>
          </a:p>
        </p:txBody>
      </p:sp>
    </p:spTree>
    <p:extLst>
      <p:ext uri="{BB962C8B-B14F-4D97-AF65-F5344CB8AC3E}">
        <p14:creationId xmlns:p14="http://schemas.microsoft.com/office/powerpoint/2010/main" val="31613270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</Words>
  <Application>Microsoft Office PowerPoint</Application>
  <PresentationFormat>Breitbild</PresentationFormat>
  <Paragraphs>4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ooRexx 5.0 Beta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ooRexx 5.0 Beta</dc:title>
  <dc:creator>Dabernig Thomas</dc:creator>
  <cp:lastModifiedBy>Dabernig Thomas</cp:lastModifiedBy>
  <cp:revision>8</cp:revision>
  <dcterms:created xsi:type="dcterms:W3CDTF">2020-03-18T17:49:49Z</dcterms:created>
  <dcterms:modified xsi:type="dcterms:W3CDTF">2020-04-05T13:15:41Z</dcterms:modified>
</cp:coreProperties>
</file>