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3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6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8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6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4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9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97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09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950-5AC0-4D8B-972C-8DE60F31756D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9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83D8D75-2326-4DD5-AA10-FA270975F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dirty="0" err="1"/>
              <a:t>ooRexx</a:t>
            </a:r>
            <a:r>
              <a:rPr lang="en-US" sz="5800" dirty="0"/>
              <a:t> 5.0 Beta</a:t>
            </a:r>
            <a:endParaRPr lang="de-AT" sz="5800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20AAEEE2-9371-4028-9201-5C24100A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478" y="4208549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/>
              <a:t>new features and nutshell examples</a:t>
            </a:r>
            <a:endParaRPr lang="de-AT" dirty="0"/>
          </a:p>
          <a:p>
            <a:r>
              <a:rPr lang="de-A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Thomas Dabernig (h1451744)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8118CA-23C4-429B-9DC8-1698C543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B6BC673-62F8-42FE-9272-4BF7B0BEA4A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18679"/>
            <a:ext cx="12192000" cy="54217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F42775E-4AFB-494F-ADDF-1BE7DD3363C1}"/>
              </a:ext>
            </a:extLst>
          </p:cNvPr>
          <p:cNvSpPr txBox="1"/>
          <p:nvPr/>
        </p:nvSpPr>
        <p:spPr>
          <a:xfrm>
            <a:off x="738232" y="521757"/>
            <a:ext cx="7164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Gantt </a:t>
            </a:r>
            <a:r>
              <a:rPr lang="de-DE" sz="2800" b="1" dirty="0" err="1"/>
              <a:t>chart</a:t>
            </a:r>
            <a:r>
              <a:rPr lang="de-DE" sz="2800" b="1" dirty="0"/>
              <a:t> (02.04.2020)</a:t>
            </a:r>
            <a:endParaRPr lang="de-AT" sz="2800" b="1" dirty="0"/>
          </a:p>
        </p:txBody>
      </p:sp>
    </p:spTree>
    <p:extLst>
      <p:ext uri="{BB962C8B-B14F-4D97-AF65-F5344CB8AC3E}">
        <p14:creationId xmlns:p14="http://schemas.microsoft.com/office/powerpoint/2010/main" val="31613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ooRexx 5.0 Beta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5.0 Beta</dc:title>
  <dc:creator>Dabernig Thomas</dc:creator>
  <cp:lastModifiedBy>Dabernig Thomas</cp:lastModifiedBy>
  <cp:revision>8</cp:revision>
  <dcterms:created xsi:type="dcterms:W3CDTF">2020-03-18T17:49:49Z</dcterms:created>
  <dcterms:modified xsi:type="dcterms:W3CDTF">2020-04-05T13:15:41Z</dcterms:modified>
</cp:coreProperties>
</file>