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61" r:id="rId1"/>
  </p:sldMasterIdLst>
  <p:notesMasterIdLst>
    <p:notesMasterId r:id="rId5"/>
  </p:notesMasterIdLst>
  <p:sldIdLst>
    <p:sldId id="261" r:id="rId2"/>
    <p:sldId id="262"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EBA6B7-ADFA-4B83-9463-913726FC708C}" v="2" dt="2020-03-18T16:39:25.305"/>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809"/>
    <p:restoredTop sz="94536"/>
  </p:normalViewPr>
  <p:slideViewPr>
    <p:cSldViewPr snapToGrid="0" snapToObjects="1">
      <p:cViewPr>
        <p:scale>
          <a:sx n="85" d="100"/>
          <a:sy n="85" d="100"/>
        </p:scale>
        <p:origin x="84" y="1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sir Durmaz" userId="e318e0e52aada418" providerId="LiveId" clId="{4DEBA6B7-ADFA-4B83-9463-913726FC708C}"/>
    <pc:docChg chg="undo custSel modSld">
      <pc:chgData name="Yasir Durmaz" userId="e318e0e52aada418" providerId="LiveId" clId="{4DEBA6B7-ADFA-4B83-9463-913726FC708C}" dt="2020-03-18T16:47:03.767" v="314" actId="20577"/>
      <pc:docMkLst>
        <pc:docMk/>
      </pc:docMkLst>
      <pc:sldChg chg="modSp mod">
        <pc:chgData name="Yasir Durmaz" userId="e318e0e52aada418" providerId="LiveId" clId="{4DEBA6B7-ADFA-4B83-9463-913726FC708C}" dt="2020-03-18T16:46:19.392" v="304" actId="20577"/>
        <pc:sldMkLst>
          <pc:docMk/>
          <pc:sldMk cId="769399774" sldId="258"/>
        </pc:sldMkLst>
        <pc:spChg chg="mod">
          <ac:chgData name="Yasir Durmaz" userId="e318e0e52aada418" providerId="LiveId" clId="{4DEBA6B7-ADFA-4B83-9463-913726FC708C}" dt="2020-03-18T16:40:46.789" v="236" actId="14100"/>
          <ac:spMkLst>
            <pc:docMk/>
            <pc:sldMk cId="769399774" sldId="258"/>
            <ac:spMk id="6" creationId="{ED82C582-EACA-E043-AEB0-9BAB61048865}"/>
          </ac:spMkLst>
        </pc:spChg>
        <pc:spChg chg="mod">
          <ac:chgData name="Yasir Durmaz" userId="e318e0e52aada418" providerId="LiveId" clId="{4DEBA6B7-ADFA-4B83-9463-913726FC708C}" dt="2020-03-18T16:45:06.718" v="270" actId="20577"/>
          <ac:spMkLst>
            <pc:docMk/>
            <pc:sldMk cId="769399774" sldId="258"/>
            <ac:spMk id="7" creationId="{22B31BF5-C27C-DF44-BC07-A84A197CD5F5}"/>
          </ac:spMkLst>
        </pc:spChg>
        <pc:spChg chg="mod">
          <ac:chgData name="Yasir Durmaz" userId="e318e0e52aada418" providerId="LiveId" clId="{4DEBA6B7-ADFA-4B83-9463-913726FC708C}" dt="2020-03-18T16:40:28.993" v="235" actId="1076"/>
          <ac:spMkLst>
            <pc:docMk/>
            <pc:sldMk cId="769399774" sldId="258"/>
            <ac:spMk id="8" creationId="{742E16B7-DB4F-4348-927A-02DD8E55FDC2}"/>
          </ac:spMkLst>
        </pc:spChg>
        <pc:spChg chg="mod">
          <ac:chgData name="Yasir Durmaz" userId="e318e0e52aada418" providerId="LiveId" clId="{4DEBA6B7-ADFA-4B83-9463-913726FC708C}" dt="2020-03-18T16:42:58.941" v="252" actId="20577"/>
          <ac:spMkLst>
            <pc:docMk/>
            <pc:sldMk cId="769399774" sldId="258"/>
            <ac:spMk id="9" creationId="{0090A452-E6CA-2F46-97D7-62A419852B75}"/>
          </ac:spMkLst>
        </pc:spChg>
        <pc:spChg chg="mod">
          <ac:chgData name="Yasir Durmaz" userId="e318e0e52aada418" providerId="LiveId" clId="{4DEBA6B7-ADFA-4B83-9463-913726FC708C}" dt="2020-03-18T16:44:09.369" v="258" actId="20577"/>
          <ac:spMkLst>
            <pc:docMk/>
            <pc:sldMk cId="769399774" sldId="258"/>
            <ac:spMk id="10" creationId="{F7364C34-C4C1-7249-AFBA-A1A797116F41}"/>
          </ac:spMkLst>
        </pc:spChg>
        <pc:spChg chg="mod">
          <ac:chgData name="Yasir Durmaz" userId="e318e0e52aada418" providerId="LiveId" clId="{4DEBA6B7-ADFA-4B83-9463-913726FC708C}" dt="2020-03-18T16:44:22.876" v="262" actId="20577"/>
          <ac:spMkLst>
            <pc:docMk/>
            <pc:sldMk cId="769399774" sldId="258"/>
            <ac:spMk id="12" creationId="{9378CA40-5149-5540-A034-24266D2E34E5}"/>
          </ac:spMkLst>
        </pc:spChg>
        <pc:graphicFrameChg chg="modGraphic">
          <ac:chgData name="Yasir Durmaz" userId="e318e0e52aada418" providerId="LiveId" clId="{4DEBA6B7-ADFA-4B83-9463-913726FC708C}" dt="2020-03-18T16:46:19.392" v="304" actId="20577"/>
          <ac:graphicFrameMkLst>
            <pc:docMk/>
            <pc:sldMk cId="769399774" sldId="258"/>
            <ac:graphicFrameMk id="4" creationId="{7A1D7D3A-6669-7349-86F5-B2EC590BCB1A}"/>
          </ac:graphicFrameMkLst>
        </pc:graphicFrameChg>
        <pc:picChg chg="mod">
          <ac:chgData name="Yasir Durmaz" userId="e318e0e52aada418" providerId="LiveId" clId="{4DEBA6B7-ADFA-4B83-9463-913726FC708C}" dt="2020-03-18T16:44:43.078" v="265" actId="1076"/>
          <ac:picMkLst>
            <pc:docMk/>
            <pc:sldMk cId="769399774" sldId="258"/>
            <ac:picMk id="14" creationId="{AAFBE9B4-B256-D74B-96CD-68485EF1D3F0}"/>
          </ac:picMkLst>
        </pc:picChg>
        <pc:picChg chg="mod">
          <ac:chgData name="Yasir Durmaz" userId="e318e0e52aada418" providerId="LiveId" clId="{4DEBA6B7-ADFA-4B83-9463-913726FC708C}" dt="2020-03-18T16:42:51.919" v="248" actId="1076"/>
          <ac:picMkLst>
            <pc:docMk/>
            <pc:sldMk cId="769399774" sldId="258"/>
            <ac:picMk id="16" creationId="{5029D810-9F34-6544-B6FB-3E60D87F2B0B}"/>
          </ac:picMkLst>
        </pc:picChg>
        <pc:picChg chg="mod">
          <ac:chgData name="Yasir Durmaz" userId="e318e0e52aada418" providerId="LiveId" clId="{4DEBA6B7-ADFA-4B83-9463-913726FC708C}" dt="2020-03-18T16:41:15.282" v="239" actId="1076"/>
          <ac:picMkLst>
            <pc:docMk/>
            <pc:sldMk cId="769399774" sldId="258"/>
            <ac:picMk id="18" creationId="{7823F80B-DC05-5340-8906-8DC703D31570}"/>
          </ac:picMkLst>
        </pc:picChg>
        <pc:picChg chg="mod">
          <ac:chgData name="Yasir Durmaz" userId="e318e0e52aada418" providerId="LiveId" clId="{4DEBA6B7-ADFA-4B83-9463-913726FC708C}" dt="2020-03-18T16:44:30.200" v="263" actId="1076"/>
          <ac:picMkLst>
            <pc:docMk/>
            <pc:sldMk cId="769399774" sldId="258"/>
            <ac:picMk id="26" creationId="{DA599E10-19D9-B448-82C5-BCCB98631A8D}"/>
          </ac:picMkLst>
        </pc:picChg>
      </pc:sldChg>
      <pc:sldChg chg="modSp mod">
        <pc:chgData name="Yasir Durmaz" userId="e318e0e52aada418" providerId="LiveId" clId="{4DEBA6B7-ADFA-4B83-9463-913726FC708C}" dt="2020-03-18T16:47:03.767" v="314" actId="20577"/>
        <pc:sldMkLst>
          <pc:docMk/>
          <pc:sldMk cId="638410818" sldId="261"/>
        </pc:sldMkLst>
        <pc:spChg chg="mod">
          <ac:chgData name="Yasir Durmaz" userId="e318e0e52aada418" providerId="LiveId" clId="{4DEBA6B7-ADFA-4B83-9463-913726FC708C}" dt="2020-03-18T16:47:03.767" v="314" actId="20577"/>
          <ac:spMkLst>
            <pc:docMk/>
            <pc:sldMk cId="638410818" sldId="261"/>
            <ac:spMk id="3" creationId="{69A84614-67FC-4A5E-B6F5-DB7CDD443EFB}"/>
          </ac:spMkLst>
        </pc:spChg>
      </pc:sldChg>
      <pc:sldChg chg="delSp modSp mod">
        <pc:chgData name="Yasir Durmaz" userId="e318e0e52aada418" providerId="LiveId" clId="{4DEBA6B7-ADFA-4B83-9463-913726FC708C}" dt="2020-03-18T16:46:00.909" v="298" actId="20577"/>
        <pc:sldMkLst>
          <pc:docMk/>
          <pc:sldMk cId="3080413608" sldId="262"/>
        </pc:sldMkLst>
        <pc:spChg chg="mod">
          <ac:chgData name="Yasir Durmaz" userId="e318e0e52aada418" providerId="LiveId" clId="{4DEBA6B7-ADFA-4B83-9463-913726FC708C}" dt="2020-03-18T16:24:30.206" v="0" actId="255"/>
          <ac:spMkLst>
            <pc:docMk/>
            <pc:sldMk cId="3080413608" sldId="262"/>
            <ac:spMk id="2" creationId="{5DA0A24A-7B79-4DA1-B1BA-8678E997FBD7}"/>
          </ac:spMkLst>
        </pc:spChg>
        <pc:spChg chg="mod">
          <ac:chgData name="Yasir Durmaz" userId="e318e0e52aada418" providerId="LiveId" clId="{4DEBA6B7-ADFA-4B83-9463-913726FC708C}" dt="2020-03-18T16:46:00.909" v="298" actId="20577"/>
          <ac:spMkLst>
            <pc:docMk/>
            <pc:sldMk cId="3080413608" sldId="262"/>
            <ac:spMk id="3" creationId="{14A9751C-F691-41EA-A239-DFAB5C67199B}"/>
          </ac:spMkLst>
        </pc:spChg>
        <pc:spChg chg="del">
          <ac:chgData name="Yasir Durmaz" userId="e318e0e52aada418" providerId="LiveId" clId="{4DEBA6B7-ADFA-4B83-9463-913726FC708C}" dt="2020-03-18T16:37:25.722" v="207" actId="478"/>
          <ac:spMkLst>
            <pc:docMk/>
            <pc:sldMk cId="3080413608" sldId="262"/>
            <ac:spMk id="4" creationId="{D4B9A8EF-631D-4E0A-9541-8A21CADB062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FBEAFB-96A7-40D6-95D7-C70432FD8766}" type="datetimeFigureOut">
              <a:rPr lang="de-AT" smtClean="0"/>
              <a:t>18.03.2020</a:t>
            </a:fld>
            <a:endParaRPr lang="de-AT"/>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C47227-F84B-4F9A-97F0-DE208F1A41BE}" type="slidenum">
              <a:rPr lang="de-AT" smtClean="0"/>
              <a:t>‹Nr.›</a:t>
            </a:fld>
            <a:endParaRPr lang="de-AT"/>
          </a:p>
        </p:txBody>
      </p:sp>
    </p:spTree>
    <p:extLst>
      <p:ext uri="{BB962C8B-B14F-4D97-AF65-F5344CB8AC3E}">
        <p14:creationId xmlns:p14="http://schemas.microsoft.com/office/powerpoint/2010/main" val="2101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de-DE"/>
              <a:t>Mastertitelformat bearbeiten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55A2D387-66F0-9245-99C1-0194E130154C}" type="datetimeFigureOut">
              <a:rPr lang="de-DE" smtClean="0"/>
              <a:t>18.03.2020</a:t>
            </a:fld>
            <a:endParaRPr lang="de-DE"/>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de-DE"/>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C4935C1C-5B21-7049-99D8-09B38CB623C9}" type="slidenum">
              <a:rPr lang="de-DE" smtClean="0"/>
              <a:t>‹Nr.›</a:t>
            </a:fld>
            <a:endParaRPr lang="de-DE"/>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318959897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5A2D387-66F0-9245-99C1-0194E130154C}" type="datetimeFigureOut">
              <a:rPr lang="de-DE" smtClean="0"/>
              <a:t>18.03.2020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2559659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5A2D387-66F0-9245-99C1-0194E130154C}" type="datetimeFigureOut">
              <a:rPr lang="de-DE" smtClean="0"/>
              <a:t>18.03.2020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1577329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55A2D387-66F0-9245-99C1-0194E130154C}" type="datetimeFigureOut">
              <a:rPr lang="de-DE" smtClean="0"/>
              <a:t>18.03.2020</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3409826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55A2D387-66F0-9245-99C1-0194E130154C}" type="datetimeFigureOut">
              <a:rPr lang="de-DE" smtClean="0"/>
              <a:t>18.03.2020</a:t>
            </a:fld>
            <a:endParaRPr lang="de-DE"/>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de-DE"/>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C4935C1C-5B21-7049-99D8-09B38CB623C9}" type="slidenum">
              <a:rPr lang="de-DE" smtClean="0"/>
              <a:t>‹Nr.›</a:t>
            </a:fld>
            <a:endParaRPr lang="de-DE"/>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102505762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de-DE"/>
              <a:t>Mastertitelformat bearbeiten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55A2D387-66F0-9245-99C1-0194E130154C}" type="datetimeFigureOut">
              <a:rPr lang="de-DE" smtClean="0"/>
              <a:t>18.03.2020</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1387967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de-DE"/>
              <a:t>Mastertitelformat bearbeiten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55A2D387-66F0-9245-99C1-0194E130154C}" type="datetimeFigureOut">
              <a:rPr lang="de-DE" smtClean="0"/>
              <a:t>18.03.2020</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413260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55A2D387-66F0-9245-99C1-0194E130154C}" type="datetimeFigureOut">
              <a:rPr lang="de-DE" smtClean="0"/>
              <a:t>18.03.2020</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3104458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A2D387-66F0-9245-99C1-0194E130154C}" type="datetimeFigureOut">
              <a:rPr lang="de-DE" smtClean="0"/>
              <a:t>18.03.2020</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C4935C1C-5B21-7049-99D8-09B38CB623C9}" type="slidenum">
              <a:rPr lang="de-DE" smtClean="0"/>
              <a:t>‹Nr.›</a:t>
            </a:fld>
            <a:endParaRPr lang="de-DE"/>
          </a:p>
        </p:txBody>
      </p:sp>
    </p:spTree>
    <p:extLst>
      <p:ext uri="{BB962C8B-B14F-4D97-AF65-F5344CB8AC3E}">
        <p14:creationId xmlns:p14="http://schemas.microsoft.com/office/powerpoint/2010/main" val="1902406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de-DE"/>
              <a:t>Mastertitelformat bearbeiten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5A2D387-66F0-9245-99C1-0194E130154C}" type="datetimeFigureOut">
              <a:rPr lang="de-DE" smtClean="0"/>
              <a:t>18.03.2020</a:t>
            </a:fld>
            <a:endParaRPr lang="de-DE"/>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de-DE"/>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4935C1C-5B21-7049-99D8-09B38CB623C9}" type="slidenum">
              <a:rPr lang="de-DE" smtClean="0"/>
              <a:t>‹Nr.›</a:t>
            </a:fld>
            <a:endParaRPr lang="de-DE"/>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75838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de-DE"/>
              <a:t>Mastertitelformat bearbeiten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55A2D387-66F0-9245-99C1-0194E130154C}" type="datetimeFigureOut">
              <a:rPr lang="de-DE" smtClean="0"/>
              <a:t>18.03.2020</a:t>
            </a:fld>
            <a:endParaRPr lang="de-DE"/>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C4935C1C-5B21-7049-99D8-09B38CB623C9}" type="slidenum">
              <a:rPr lang="de-DE" smtClean="0"/>
              <a:t>‹Nr.›</a:t>
            </a:fld>
            <a:endParaRPr lang="de-DE"/>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288758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de-DE"/>
              <a:t>Mastertitelformat bearbeiten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55A2D387-66F0-9245-99C1-0194E130154C}" type="datetimeFigureOut">
              <a:rPr lang="de-DE" smtClean="0"/>
              <a:t>18.03.2020</a:t>
            </a:fld>
            <a:endParaRPr lang="de-DE"/>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de-DE"/>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C4935C1C-5B21-7049-99D8-09B38CB623C9}" type="slidenum">
              <a:rPr lang="de-DE" smtClean="0"/>
              <a:t>‹Nr.›</a:t>
            </a:fld>
            <a:endParaRPr lang="de-DE"/>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34385765"/>
      </p:ext>
    </p:extLst>
  </p:cSld>
  <p:clrMap bg1="lt1" tx1="dk1" bg2="lt2" tx2="dk2" accent1="accent1" accent2="accent2" accent3="accent3" accent4="accent4" accent5="accent5" accent6="accent6" hlink="hlink" folHlink="folHlink"/>
  <p:sldLayoutIdLst>
    <p:sldLayoutId id="2147483762" r:id="rId1"/>
    <p:sldLayoutId id="2147483763" r:id="rId2"/>
    <p:sldLayoutId id="2147483764" r:id="rId3"/>
    <p:sldLayoutId id="2147483765" r:id="rId4"/>
    <p:sldLayoutId id="2147483766" r:id="rId5"/>
    <p:sldLayoutId id="2147483767" r:id="rId6"/>
    <p:sldLayoutId id="2147483768" r:id="rId7"/>
    <p:sldLayoutId id="2147483769" r:id="rId8"/>
    <p:sldLayoutId id="2147483770" r:id="rId9"/>
    <p:sldLayoutId id="2147483771" r:id="rId10"/>
    <p:sldLayoutId id="2147483772"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DA74DC-1D54-49F8-AAE5-67AD15407051}"/>
              </a:ext>
            </a:extLst>
          </p:cNvPr>
          <p:cNvSpPr>
            <a:spLocks noGrp="1"/>
          </p:cNvSpPr>
          <p:nvPr>
            <p:ph type="ctrTitle"/>
          </p:nvPr>
        </p:nvSpPr>
        <p:spPr>
          <a:xfrm>
            <a:off x="1915128" y="1330774"/>
            <a:ext cx="8361229" cy="2371796"/>
          </a:xfrm>
        </p:spPr>
        <p:txBody>
          <a:bodyPr/>
          <a:lstStyle/>
          <a:p>
            <a:pPr algn="l"/>
            <a:r>
              <a:rPr lang="de-AT" sz="2400" dirty="0" err="1"/>
              <a:t>Comparison</a:t>
            </a:r>
            <a:r>
              <a:rPr lang="de-AT" sz="2400" dirty="0"/>
              <a:t> and Critical </a:t>
            </a:r>
            <a:r>
              <a:rPr lang="de-AT" sz="2400" dirty="0" err="1"/>
              <a:t>Comparison</a:t>
            </a:r>
            <a:r>
              <a:rPr lang="de-AT" sz="2400" dirty="0"/>
              <a:t> </a:t>
            </a:r>
            <a:r>
              <a:rPr lang="de-AT" sz="2400" dirty="0" err="1"/>
              <a:t>of</a:t>
            </a:r>
            <a:r>
              <a:rPr lang="de-AT" sz="2400" dirty="0"/>
              <a:t> </a:t>
            </a:r>
            <a:r>
              <a:rPr lang="de-AT" sz="2400" dirty="0" err="1"/>
              <a:t>Charges</a:t>
            </a:r>
            <a:r>
              <a:rPr lang="de-AT" sz="2400" dirty="0"/>
              <a:t> </a:t>
            </a:r>
            <a:r>
              <a:rPr lang="de-AT" sz="2400" dirty="0" err="1"/>
              <a:t>for</a:t>
            </a:r>
            <a:r>
              <a:rPr lang="de-AT" sz="2400" dirty="0"/>
              <a:t> NFC Payments </a:t>
            </a:r>
            <a:r>
              <a:rPr lang="de-AT" sz="2400" dirty="0" err="1"/>
              <a:t>Accounted</a:t>
            </a:r>
            <a:r>
              <a:rPr lang="de-AT" sz="2400" dirty="0"/>
              <a:t> </a:t>
            </a:r>
            <a:r>
              <a:rPr lang="de-AT" sz="2400" dirty="0" err="1"/>
              <a:t>for</a:t>
            </a:r>
            <a:r>
              <a:rPr lang="de-AT" sz="2400" dirty="0"/>
              <a:t> </a:t>
            </a:r>
            <a:r>
              <a:rPr lang="de-AT" sz="2400" dirty="0" err="1"/>
              <a:t>by</a:t>
            </a:r>
            <a:r>
              <a:rPr lang="de-AT" sz="2400" dirty="0"/>
              <a:t> </a:t>
            </a:r>
            <a:r>
              <a:rPr lang="de-AT" sz="2400" dirty="0" err="1"/>
              <a:t>Credit</a:t>
            </a:r>
            <a:r>
              <a:rPr lang="de-AT" sz="2400" dirty="0"/>
              <a:t> Cards and Debit Cards </a:t>
            </a:r>
            <a:r>
              <a:rPr lang="de-AT" sz="2400" dirty="0" err="1"/>
              <a:t>Instead</a:t>
            </a:r>
            <a:r>
              <a:rPr lang="de-AT" sz="2400" dirty="0"/>
              <a:t> </a:t>
            </a:r>
            <a:r>
              <a:rPr lang="de-AT" sz="2400" dirty="0" err="1"/>
              <a:t>of</a:t>
            </a:r>
            <a:r>
              <a:rPr lang="de-AT" sz="2400" dirty="0"/>
              <a:t> </a:t>
            </a:r>
            <a:r>
              <a:rPr lang="de-AT" sz="2400" dirty="0" err="1"/>
              <a:t>Paying</a:t>
            </a:r>
            <a:r>
              <a:rPr lang="de-AT" sz="2400" dirty="0"/>
              <a:t> </a:t>
            </a:r>
            <a:r>
              <a:rPr lang="de-AT" sz="2400" dirty="0" err="1"/>
              <a:t>with</a:t>
            </a:r>
            <a:r>
              <a:rPr lang="de-AT" sz="2400" dirty="0"/>
              <a:t> Cash. (Vergleich und kritische Evaluierung der verrechneten Kosten beim Bezahlen über NFC mit Kreditkarten und Bankomatkarten (Debit-Cards) anstatt mit Bargeld</a:t>
            </a:r>
          </a:p>
        </p:txBody>
      </p:sp>
      <p:sp>
        <p:nvSpPr>
          <p:cNvPr id="3" name="Untertitel 2">
            <a:extLst>
              <a:ext uri="{FF2B5EF4-FFF2-40B4-BE49-F238E27FC236}">
                <a16:creationId xmlns:a16="http://schemas.microsoft.com/office/drawing/2014/main" id="{69A84614-67FC-4A5E-B6F5-DB7CDD443EFB}"/>
              </a:ext>
            </a:extLst>
          </p:cNvPr>
          <p:cNvSpPr>
            <a:spLocks noGrp="1"/>
          </p:cNvSpPr>
          <p:nvPr>
            <p:ph type="subTitle" idx="1"/>
          </p:nvPr>
        </p:nvSpPr>
        <p:spPr>
          <a:xfrm>
            <a:off x="1915128" y="4338528"/>
            <a:ext cx="6831673" cy="1086237"/>
          </a:xfrm>
        </p:spPr>
        <p:txBody>
          <a:bodyPr/>
          <a:lstStyle/>
          <a:p>
            <a:pPr algn="l"/>
            <a:r>
              <a:rPr lang="de-AT" dirty="0"/>
              <a:t>Yasir Durmaz h01429347</a:t>
            </a:r>
          </a:p>
          <a:p>
            <a:pPr algn="l"/>
            <a:r>
              <a:rPr lang="de-AT" dirty="0"/>
              <a:t>SBWL </a:t>
            </a:r>
            <a:r>
              <a:rPr lang="de-AT"/>
              <a:t>– K5 / Thema 6</a:t>
            </a:r>
            <a:endParaRPr lang="de-AT" dirty="0"/>
          </a:p>
        </p:txBody>
      </p:sp>
    </p:spTree>
    <p:extLst>
      <p:ext uri="{BB962C8B-B14F-4D97-AF65-F5344CB8AC3E}">
        <p14:creationId xmlns:p14="http://schemas.microsoft.com/office/powerpoint/2010/main" val="638410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A0A24A-7B79-4DA1-B1BA-8678E997FBD7}"/>
              </a:ext>
            </a:extLst>
          </p:cNvPr>
          <p:cNvSpPr>
            <a:spLocks noGrp="1"/>
          </p:cNvSpPr>
          <p:nvPr>
            <p:ph type="title"/>
          </p:nvPr>
        </p:nvSpPr>
        <p:spPr>
          <a:xfrm>
            <a:off x="1199213" y="259830"/>
            <a:ext cx="9601200" cy="730770"/>
          </a:xfrm>
        </p:spPr>
        <p:txBody>
          <a:bodyPr>
            <a:normAutofit/>
          </a:bodyPr>
          <a:lstStyle/>
          <a:p>
            <a:r>
              <a:rPr lang="de-AT" sz="3600" dirty="0"/>
              <a:t>Gliederung</a:t>
            </a:r>
          </a:p>
        </p:txBody>
      </p:sp>
      <p:sp>
        <p:nvSpPr>
          <p:cNvPr id="3" name="Inhaltsplatzhalter 2">
            <a:extLst>
              <a:ext uri="{FF2B5EF4-FFF2-40B4-BE49-F238E27FC236}">
                <a16:creationId xmlns:a16="http://schemas.microsoft.com/office/drawing/2014/main" id="{14A9751C-F691-41EA-A239-DFAB5C67199B}"/>
              </a:ext>
            </a:extLst>
          </p:cNvPr>
          <p:cNvSpPr>
            <a:spLocks noGrp="1"/>
          </p:cNvSpPr>
          <p:nvPr>
            <p:ph sz="half" idx="1"/>
          </p:nvPr>
        </p:nvSpPr>
        <p:spPr>
          <a:xfrm>
            <a:off x="1199212" y="1379094"/>
            <a:ext cx="9983450" cy="4429595"/>
          </a:xfrm>
        </p:spPr>
        <p:txBody>
          <a:bodyPr/>
          <a:lstStyle/>
          <a:p>
            <a:pPr marL="457200" indent="-457200">
              <a:buFont typeface="+mj-lt"/>
              <a:buAutoNum type="arabicPeriod"/>
            </a:pPr>
            <a:r>
              <a:rPr lang="de-AT" dirty="0"/>
              <a:t>Einleitung</a:t>
            </a:r>
          </a:p>
          <a:p>
            <a:pPr marL="457200" indent="-457200">
              <a:buFont typeface="+mj-lt"/>
              <a:buAutoNum type="arabicPeriod"/>
            </a:pPr>
            <a:r>
              <a:rPr lang="de-AT" dirty="0"/>
              <a:t>Fragestellung</a:t>
            </a:r>
          </a:p>
          <a:p>
            <a:pPr marL="457200" indent="-457200">
              <a:buFont typeface="+mj-lt"/>
              <a:buAutoNum type="arabicPeriod"/>
            </a:pPr>
            <a:r>
              <a:rPr lang="de-AT" dirty="0"/>
              <a:t>Was ist NFC Zahlung - Funktionsweise</a:t>
            </a:r>
          </a:p>
          <a:p>
            <a:pPr marL="457200" indent="-457200">
              <a:buFont typeface="+mj-lt"/>
              <a:buAutoNum type="arabicPeriod"/>
            </a:pPr>
            <a:r>
              <a:rPr lang="de-AT" dirty="0"/>
              <a:t>Möglichkeiten der Nutzung</a:t>
            </a:r>
          </a:p>
          <a:p>
            <a:pPr marL="457200" indent="-457200">
              <a:buFont typeface="+mj-lt"/>
              <a:buAutoNum type="arabicPeriod"/>
            </a:pPr>
            <a:r>
              <a:rPr lang="de-AT" dirty="0"/>
              <a:t>Aktuelle Kosten der Nutzung</a:t>
            </a:r>
          </a:p>
          <a:p>
            <a:pPr marL="457200" indent="-457200">
              <a:buFont typeface="+mj-lt"/>
              <a:buAutoNum type="arabicPeriod"/>
            </a:pPr>
            <a:r>
              <a:rPr lang="de-AT" dirty="0"/>
              <a:t>Vergleich von verschiedenen Anbietern</a:t>
            </a:r>
          </a:p>
          <a:p>
            <a:pPr marL="457200" indent="-457200">
              <a:buFont typeface="+mj-lt"/>
              <a:buAutoNum type="arabicPeriod"/>
            </a:pPr>
            <a:r>
              <a:rPr lang="de-AT" dirty="0"/>
              <a:t>Kritik und Rechtfertigung der Kosten</a:t>
            </a:r>
          </a:p>
          <a:p>
            <a:pPr marL="457200" indent="-457200">
              <a:buFont typeface="+mj-lt"/>
              <a:buAutoNum type="arabicPeriod"/>
            </a:pPr>
            <a:endParaRPr lang="de-AT" dirty="0"/>
          </a:p>
          <a:p>
            <a:pPr marL="457200" indent="-457200">
              <a:buFont typeface="+mj-lt"/>
              <a:buAutoNum type="arabicPeriod"/>
            </a:pPr>
            <a:endParaRPr lang="de-AT" dirty="0"/>
          </a:p>
          <a:p>
            <a:pPr marL="457200" indent="-457200">
              <a:buFont typeface="+mj-lt"/>
              <a:buAutoNum type="arabicPeriod"/>
            </a:pPr>
            <a:endParaRPr lang="de-AT" dirty="0"/>
          </a:p>
        </p:txBody>
      </p:sp>
      <p:sp>
        <p:nvSpPr>
          <p:cNvPr id="5" name="Fußzeilenplatzhalter 4">
            <a:extLst>
              <a:ext uri="{FF2B5EF4-FFF2-40B4-BE49-F238E27FC236}">
                <a16:creationId xmlns:a16="http://schemas.microsoft.com/office/drawing/2014/main" id="{757A306F-8CF6-46E8-8BFC-9B606A285805}"/>
              </a:ext>
            </a:extLst>
          </p:cNvPr>
          <p:cNvSpPr>
            <a:spLocks noGrp="1"/>
          </p:cNvSpPr>
          <p:nvPr>
            <p:ph type="ftr" sz="quarter" idx="11"/>
          </p:nvPr>
        </p:nvSpPr>
        <p:spPr/>
        <p:txBody>
          <a:bodyPr/>
          <a:lstStyle/>
          <a:p>
            <a:r>
              <a:rPr lang="de-DE"/>
              <a:t>Thema 6 - Yasir Durmaz</a:t>
            </a:r>
          </a:p>
        </p:txBody>
      </p:sp>
      <p:sp>
        <p:nvSpPr>
          <p:cNvPr id="6" name="Foliennummernplatzhalter 5">
            <a:extLst>
              <a:ext uri="{FF2B5EF4-FFF2-40B4-BE49-F238E27FC236}">
                <a16:creationId xmlns:a16="http://schemas.microsoft.com/office/drawing/2014/main" id="{D3DF2CCB-DF11-4605-9ABC-7A08A4C5D78F}"/>
              </a:ext>
            </a:extLst>
          </p:cNvPr>
          <p:cNvSpPr>
            <a:spLocks noGrp="1"/>
          </p:cNvSpPr>
          <p:nvPr>
            <p:ph type="sldNum" sz="quarter" idx="12"/>
          </p:nvPr>
        </p:nvSpPr>
        <p:spPr/>
        <p:txBody>
          <a:bodyPr/>
          <a:lstStyle/>
          <a:p>
            <a:fld id="{C4935C1C-5B21-7049-99D8-09B38CB623C9}" type="slidenum">
              <a:rPr lang="de-DE" smtClean="0"/>
              <a:t>2</a:t>
            </a:fld>
            <a:endParaRPr lang="de-DE"/>
          </a:p>
        </p:txBody>
      </p:sp>
    </p:spTree>
    <p:extLst>
      <p:ext uri="{BB962C8B-B14F-4D97-AF65-F5344CB8AC3E}">
        <p14:creationId xmlns:p14="http://schemas.microsoft.com/office/powerpoint/2010/main" val="30804136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graphicFrame>
        <p:nvGraphicFramePr>
          <p:cNvPr id="4" name="Tabelle 3">
            <a:extLst>
              <a:ext uri="{FF2B5EF4-FFF2-40B4-BE49-F238E27FC236}">
                <a16:creationId xmlns:a16="http://schemas.microsoft.com/office/drawing/2014/main" id="{7A1D7D3A-6669-7349-86F5-B2EC590BCB1A}"/>
              </a:ext>
            </a:extLst>
          </p:cNvPr>
          <p:cNvGraphicFramePr>
            <a:graphicFrameLocks noGrp="1"/>
          </p:cNvGraphicFramePr>
          <p:nvPr>
            <p:extLst>
              <p:ext uri="{D42A27DB-BD31-4B8C-83A1-F6EECF244321}">
                <p14:modId xmlns:p14="http://schemas.microsoft.com/office/powerpoint/2010/main" val="3865977704"/>
              </p:ext>
            </p:extLst>
          </p:nvPr>
        </p:nvGraphicFramePr>
        <p:xfrm>
          <a:off x="836908" y="1013490"/>
          <a:ext cx="10474270" cy="4954027"/>
        </p:xfrm>
        <a:graphic>
          <a:graphicData uri="http://schemas.openxmlformats.org/drawingml/2006/table">
            <a:tbl>
              <a:tblPr firstRow="1" bandRow="1">
                <a:tableStyleId>{5C22544A-7EE6-4342-B048-85BDC9FD1C3A}</a:tableStyleId>
              </a:tblPr>
              <a:tblGrid>
                <a:gridCol w="1814772">
                  <a:extLst>
                    <a:ext uri="{9D8B030D-6E8A-4147-A177-3AD203B41FA5}">
                      <a16:colId xmlns:a16="http://schemas.microsoft.com/office/drawing/2014/main" val="3659439121"/>
                    </a:ext>
                  </a:extLst>
                </a:gridCol>
                <a:gridCol w="566675">
                  <a:extLst>
                    <a:ext uri="{9D8B030D-6E8A-4147-A177-3AD203B41FA5}">
                      <a16:colId xmlns:a16="http://schemas.microsoft.com/office/drawing/2014/main" val="4169971030"/>
                    </a:ext>
                  </a:extLst>
                </a:gridCol>
                <a:gridCol w="576688">
                  <a:extLst>
                    <a:ext uri="{9D8B030D-6E8A-4147-A177-3AD203B41FA5}">
                      <a16:colId xmlns:a16="http://schemas.microsoft.com/office/drawing/2014/main" val="2724687714"/>
                    </a:ext>
                  </a:extLst>
                </a:gridCol>
                <a:gridCol w="548824">
                  <a:extLst>
                    <a:ext uri="{9D8B030D-6E8A-4147-A177-3AD203B41FA5}">
                      <a16:colId xmlns:a16="http://schemas.microsoft.com/office/drawing/2014/main" val="3024440463"/>
                    </a:ext>
                  </a:extLst>
                </a:gridCol>
                <a:gridCol w="535947">
                  <a:extLst>
                    <a:ext uri="{9D8B030D-6E8A-4147-A177-3AD203B41FA5}">
                      <a16:colId xmlns:a16="http://schemas.microsoft.com/office/drawing/2014/main" val="1439263583"/>
                    </a:ext>
                  </a:extLst>
                </a:gridCol>
                <a:gridCol w="535947">
                  <a:extLst>
                    <a:ext uri="{9D8B030D-6E8A-4147-A177-3AD203B41FA5}">
                      <a16:colId xmlns:a16="http://schemas.microsoft.com/office/drawing/2014/main" val="2981788439"/>
                    </a:ext>
                  </a:extLst>
                </a:gridCol>
                <a:gridCol w="535947">
                  <a:extLst>
                    <a:ext uri="{9D8B030D-6E8A-4147-A177-3AD203B41FA5}">
                      <a16:colId xmlns:a16="http://schemas.microsoft.com/office/drawing/2014/main" val="3985395610"/>
                    </a:ext>
                  </a:extLst>
                </a:gridCol>
                <a:gridCol w="535947">
                  <a:extLst>
                    <a:ext uri="{9D8B030D-6E8A-4147-A177-3AD203B41FA5}">
                      <a16:colId xmlns:a16="http://schemas.microsoft.com/office/drawing/2014/main" val="76707395"/>
                    </a:ext>
                  </a:extLst>
                </a:gridCol>
                <a:gridCol w="535947">
                  <a:extLst>
                    <a:ext uri="{9D8B030D-6E8A-4147-A177-3AD203B41FA5}">
                      <a16:colId xmlns:a16="http://schemas.microsoft.com/office/drawing/2014/main" val="3730434574"/>
                    </a:ext>
                  </a:extLst>
                </a:gridCol>
                <a:gridCol w="535947">
                  <a:extLst>
                    <a:ext uri="{9D8B030D-6E8A-4147-A177-3AD203B41FA5}">
                      <a16:colId xmlns:a16="http://schemas.microsoft.com/office/drawing/2014/main" val="3306835511"/>
                    </a:ext>
                  </a:extLst>
                </a:gridCol>
                <a:gridCol w="535947">
                  <a:extLst>
                    <a:ext uri="{9D8B030D-6E8A-4147-A177-3AD203B41FA5}">
                      <a16:colId xmlns:a16="http://schemas.microsoft.com/office/drawing/2014/main" val="3179595324"/>
                    </a:ext>
                  </a:extLst>
                </a:gridCol>
                <a:gridCol w="535947">
                  <a:extLst>
                    <a:ext uri="{9D8B030D-6E8A-4147-A177-3AD203B41FA5}">
                      <a16:colId xmlns:a16="http://schemas.microsoft.com/office/drawing/2014/main" val="1895574737"/>
                    </a:ext>
                  </a:extLst>
                </a:gridCol>
                <a:gridCol w="535947">
                  <a:extLst>
                    <a:ext uri="{9D8B030D-6E8A-4147-A177-3AD203B41FA5}">
                      <a16:colId xmlns:a16="http://schemas.microsoft.com/office/drawing/2014/main" val="3113555334"/>
                    </a:ext>
                  </a:extLst>
                </a:gridCol>
                <a:gridCol w="535947">
                  <a:extLst>
                    <a:ext uri="{9D8B030D-6E8A-4147-A177-3AD203B41FA5}">
                      <a16:colId xmlns:a16="http://schemas.microsoft.com/office/drawing/2014/main" val="1059803089"/>
                    </a:ext>
                  </a:extLst>
                </a:gridCol>
                <a:gridCol w="535947">
                  <a:extLst>
                    <a:ext uri="{9D8B030D-6E8A-4147-A177-3AD203B41FA5}">
                      <a16:colId xmlns:a16="http://schemas.microsoft.com/office/drawing/2014/main" val="31772233"/>
                    </a:ext>
                  </a:extLst>
                </a:gridCol>
                <a:gridCol w="535947">
                  <a:extLst>
                    <a:ext uri="{9D8B030D-6E8A-4147-A177-3AD203B41FA5}">
                      <a16:colId xmlns:a16="http://schemas.microsoft.com/office/drawing/2014/main" val="927604684"/>
                    </a:ext>
                  </a:extLst>
                </a:gridCol>
                <a:gridCol w="535947">
                  <a:extLst>
                    <a:ext uri="{9D8B030D-6E8A-4147-A177-3AD203B41FA5}">
                      <a16:colId xmlns:a16="http://schemas.microsoft.com/office/drawing/2014/main" val="1821336676"/>
                    </a:ext>
                  </a:extLst>
                </a:gridCol>
              </a:tblGrid>
              <a:tr h="483102">
                <a:tc>
                  <a:txBody>
                    <a:bodyPr/>
                    <a:lstStyle/>
                    <a:p>
                      <a:endParaRPr lang="de-DE"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4">
                  <a:txBody>
                    <a:bodyPr/>
                    <a:lstStyle/>
                    <a:p>
                      <a:pPr algn="ctr"/>
                      <a:r>
                        <a:rPr lang="de-DE" dirty="0">
                          <a:latin typeface="Tahoma" panose="020B0604030504040204" pitchFamily="34" charset="0"/>
                          <a:ea typeface="Tahoma" panose="020B0604030504040204" pitchFamily="34" charset="0"/>
                          <a:cs typeface="Tahoma" panose="020B0604030504040204" pitchFamily="34" charset="0"/>
                        </a:rPr>
                        <a:t>März</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FFC000"/>
                    </a:solidFill>
                  </a:tcPr>
                </a:tc>
                <a:tc hMerge="1">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4">
                  <a:txBody>
                    <a:bodyPr/>
                    <a:lstStyle/>
                    <a:p>
                      <a:pPr algn="ctr"/>
                      <a:r>
                        <a:rPr lang="de-DE" dirty="0">
                          <a:latin typeface="Tahoma" panose="020B0604030504040204" pitchFamily="34" charset="0"/>
                          <a:ea typeface="Tahoma" panose="020B0604030504040204" pitchFamily="34" charset="0"/>
                          <a:cs typeface="Tahoma" panose="020B0604030504040204" pitchFamily="34" charset="0"/>
                        </a:rPr>
                        <a:t>April</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92D050"/>
                    </a:solidFill>
                  </a:tcPr>
                </a:tc>
                <a:tc hMerge="1">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4">
                  <a:txBody>
                    <a:bodyPr/>
                    <a:lstStyle/>
                    <a:p>
                      <a:pPr algn="ctr"/>
                      <a:r>
                        <a:rPr lang="de-DE" dirty="0">
                          <a:latin typeface="Tahoma" panose="020B0604030504040204" pitchFamily="34" charset="0"/>
                          <a:ea typeface="Tahoma" panose="020B0604030504040204" pitchFamily="34" charset="0"/>
                          <a:cs typeface="Tahoma" panose="020B0604030504040204" pitchFamily="34" charset="0"/>
                        </a:rPr>
                        <a:t>Mai</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0070C0"/>
                    </a:solidFill>
                  </a:tcPr>
                </a:tc>
                <a:tc hMerge="1">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gridSpan="4">
                  <a:txBody>
                    <a:bodyPr/>
                    <a:lstStyle/>
                    <a:p>
                      <a:pPr algn="ctr"/>
                      <a:r>
                        <a:rPr lang="de-DE" dirty="0">
                          <a:latin typeface="Tahoma" panose="020B0604030504040204" pitchFamily="34" charset="0"/>
                          <a:ea typeface="Tahoma" panose="020B0604030504040204" pitchFamily="34" charset="0"/>
                          <a:cs typeface="Tahoma" panose="020B0604030504040204" pitchFamily="34" charset="0"/>
                        </a:rPr>
                        <a:t>Juni</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7030A0"/>
                    </a:solidFill>
                  </a:tcPr>
                </a:tc>
                <a:tc hMerge="1">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hMerge="1">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03902998"/>
                  </a:ext>
                </a:extLst>
              </a:tr>
              <a:tr h="483102">
                <a:tc>
                  <a:txBody>
                    <a:bodyPr/>
                    <a:lstStyle/>
                    <a:p>
                      <a:endParaRPr lang="de-DE"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ctr" defTabSz="914400" rtl="0" eaLnBrk="1" latinLnBrk="0" hangingPunct="1"/>
                      <a:r>
                        <a:rPr lang="de-DE" sz="700" kern="1200" dirty="0" err="1">
                          <a:solidFill>
                            <a:schemeClr val="dk1"/>
                          </a:solidFill>
                          <a:latin typeface="Tahoma" panose="020B0604030504040204" pitchFamily="34" charset="0"/>
                          <a:ea typeface="Tahoma" panose="020B0604030504040204" pitchFamily="34" charset="0"/>
                          <a:cs typeface="Tahoma" panose="020B0604030504040204" pitchFamily="34" charset="0"/>
                        </a:rPr>
                        <a:t>Week</a:t>
                      </a:r>
                      <a:r>
                        <a:rPr lang="de-DE" sz="700" kern="1200" dirty="0">
                          <a:solidFill>
                            <a:schemeClr val="dk1"/>
                          </a:solidFill>
                          <a:latin typeface="Tahoma" panose="020B0604030504040204" pitchFamily="34" charset="0"/>
                          <a:ea typeface="Tahoma" panose="020B0604030504040204" pitchFamily="34" charset="0"/>
                          <a:cs typeface="Tahoma" panose="020B0604030504040204" pitchFamily="34" charset="0"/>
                        </a:rPr>
                        <a:t> 1</a:t>
                      </a:r>
                    </a:p>
                  </a:txBody>
                  <a:tcPr anchor="ctr">
                    <a:lnL w="12700" cap="flat" cmpd="sng" algn="ctr">
                      <a:no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de-DE" sz="700" dirty="0" err="1">
                          <a:latin typeface="Tahoma" panose="020B0604030504040204" pitchFamily="34" charset="0"/>
                          <a:ea typeface="Tahoma" panose="020B0604030504040204" pitchFamily="34" charset="0"/>
                          <a:cs typeface="Tahoma" panose="020B0604030504040204" pitchFamily="34" charset="0"/>
                        </a:rPr>
                        <a:t>Week</a:t>
                      </a:r>
                      <a:r>
                        <a:rPr lang="de-DE" sz="700" dirty="0">
                          <a:latin typeface="Tahoma" panose="020B0604030504040204" pitchFamily="34" charset="0"/>
                          <a:ea typeface="Tahoma" panose="020B0604030504040204" pitchFamily="34" charset="0"/>
                          <a:cs typeface="Tahoma" panose="020B0604030504040204" pitchFamily="34" charset="0"/>
                        </a:rPr>
                        <a:t> 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r>
                        <a:rPr lang="de-DE" sz="700" kern="1200" dirty="0" err="1">
                          <a:solidFill>
                            <a:schemeClr val="dk1"/>
                          </a:solidFill>
                          <a:latin typeface="Tahoma" panose="020B0604030504040204" pitchFamily="34" charset="0"/>
                          <a:ea typeface="Tahoma" panose="020B0604030504040204" pitchFamily="34" charset="0"/>
                          <a:cs typeface="Tahoma" panose="020B0604030504040204" pitchFamily="34" charset="0"/>
                        </a:rPr>
                        <a:t>Week</a:t>
                      </a:r>
                      <a:r>
                        <a:rPr lang="de-DE" sz="700" kern="1200" dirty="0">
                          <a:solidFill>
                            <a:schemeClr val="dk1"/>
                          </a:solidFill>
                          <a:latin typeface="Tahoma" panose="020B0604030504040204" pitchFamily="34" charset="0"/>
                          <a:ea typeface="Tahoma" panose="020B0604030504040204" pitchFamily="34" charset="0"/>
                          <a:cs typeface="Tahoma" panose="020B0604030504040204" pitchFamily="34" charset="0"/>
                        </a:rPr>
                        <a:t> 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r>
                        <a:rPr lang="de-DE" sz="700" kern="1200" dirty="0" err="1">
                          <a:solidFill>
                            <a:schemeClr val="dk1"/>
                          </a:solidFill>
                          <a:latin typeface="Tahoma" panose="020B0604030504040204" pitchFamily="34" charset="0"/>
                          <a:ea typeface="Tahoma" panose="020B0604030504040204" pitchFamily="34" charset="0"/>
                          <a:cs typeface="Tahoma" panose="020B0604030504040204" pitchFamily="34" charset="0"/>
                        </a:rPr>
                        <a:t>Week</a:t>
                      </a:r>
                      <a:r>
                        <a:rPr lang="de-DE" sz="700" kern="1200" dirty="0">
                          <a:solidFill>
                            <a:schemeClr val="dk1"/>
                          </a:solidFill>
                          <a:latin typeface="Tahoma" panose="020B0604030504040204" pitchFamily="34" charset="0"/>
                          <a:ea typeface="Tahoma" panose="020B0604030504040204" pitchFamily="34" charset="0"/>
                          <a:cs typeface="Tahoma" panose="020B0604030504040204" pitchFamily="34" charset="0"/>
                        </a:rPr>
                        <a:t> 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r>
                        <a:rPr lang="de-DE" sz="700" kern="1200" dirty="0" err="1">
                          <a:solidFill>
                            <a:schemeClr val="dk1"/>
                          </a:solidFill>
                          <a:latin typeface="Tahoma" panose="020B0604030504040204" pitchFamily="34" charset="0"/>
                          <a:ea typeface="Tahoma" panose="020B0604030504040204" pitchFamily="34" charset="0"/>
                          <a:cs typeface="Tahoma" panose="020B0604030504040204" pitchFamily="34" charset="0"/>
                        </a:rPr>
                        <a:t>Week</a:t>
                      </a:r>
                      <a:r>
                        <a:rPr lang="de-DE" sz="700" kern="1200" dirty="0">
                          <a:solidFill>
                            <a:schemeClr val="dk1"/>
                          </a:solidFill>
                          <a:latin typeface="Tahoma" panose="020B0604030504040204" pitchFamily="34" charset="0"/>
                          <a:ea typeface="Tahoma" panose="020B0604030504040204" pitchFamily="34" charset="0"/>
                          <a:cs typeface="Tahoma" panose="020B0604030504040204" pitchFamily="34" charset="0"/>
                        </a:rPr>
                        <a:t> 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de-DE" sz="700" dirty="0" err="1">
                          <a:latin typeface="Tahoma" panose="020B0604030504040204" pitchFamily="34" charset="0"/>
                          <a:ea typeface="Tahoma" panose="020B0604030504040204" pitchFamily="34" charset="0"/>
                          <a:cs typeface="Tahoma" panose="020B0604030504040204" pitchFamily="34" charset="0"/>
                        </a:rPr>
                        <a:t>Week</a:t>
                      </a:r>
                      <a:r>
                        <a:rPr lang="de-DE" sz="700" dirty="0">
                          <a:latin typeface="Tahoma" panose="020B0604030504040204" pitchFamily="34" charset="0"/>
                          <a:ea typeface="Tahoma" panose="020B0604030504040204" pitchFamily="34" charset="0"/>
                          <a:cs typeface="Tahoma" panose="020B0604030504040204" pitchFamily="34" charset="0"/>
                        </a:rPr>
                        <a:t> 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r>
                        <a:rPr lang="de-DE" sz="700" kern="1200" dirty="0" err="1">
                          <a:solidFill>
                            <a:schemeClr val="dk1"/>
                          </a:solidFill>
                          <a:latin typeface="Tahoma" panose="020B0604030504040204" pitchFamily="34" charset="0"/>
                          <a:ea typeface="Tahoma" panose="020B0604030504040204" pitchFamily="34" charset="0"/>
                          <a:cs typeface="Tahoma" panose="020B0604030504040204" pitchFamily="34" charset="0"/>
                        </a:rPr>
                        <a:t>Week</a:t>
                      </a:r>
                      <a:r>
                        <a:rPr lang="de-DE" sz="700" kern="1200" dirty="0">
                          <a:solidFill>
                            <a:schemeClr val="dk1"/>
                          </a:solidFill>
                          <a:latin typeface="Tahoma" panose="020B0604030504040204" pitchFamily="34" charset="0"/>
                          <a:ea typeface="Tahoma" panose="020B0604030504040204" pitchFamily="34" charset="0"/>
                          <a:cs typeface="Tahoma" panose="020B0604030504040204" pitchFamily="34" charset="0"/>
                        </a:rPr>
                        <a:t> 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r>
                        <a:rPr lang="de-DE" sz="700" kern="1200" dirty="0" err="1">
                          <a:solidFill>
                            <a:schemeClr val="dk1"/>
                          </a:solidFill>
                          <a:latin typeface="Tahoma" panose="020B0604030504040204" pitchFamily="34" charset="0"/>
                          <a:ea typeface="Tahoma" panose="020B0604030504040204" pitchFamily="34" charset="0"/>
                          <a:cs typeface="Tahoma" panose="020B0604030504040204" pitchFamily="34" charset="0"/>
                        </a:rPr>
                        <a:t>Week</a:t>
                      </a:r>
                      <a:r>
                        <a:rPr lang="de-DE" sz="700" kern="1200" dirty="0">
                          <a:solidFill>
                            <a:schemeClr val="dk1"/>
                          </a:solidFill>
                          <a:latin typeface="Tahoma" panose="020B0604030504040204" pitchFamily="34" charset="0"/>
                          <a:ea typeface="Tahoma" panose="020B0604030504040204" pitchFamily="34" charset="0"/>
                          <a:cs typeface="Tahoma" panose="020B0604030504040204" pitchFamily="34" charset="0"/>
                        </a:rPr>
                        <a:t> 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r>
                        <a:rPr lang="de-DE" sz="700" kern="1200" dirty="0" err="1">
                          <a:solidFill>
                            <a:schemeClr val="dk1"/>
                          </a:solidFill>
                          <a:latin typeface="Tahoma" panose="020B0604030504040204" pitchFamily="34" charset="0"/>
                          <a:ea typeface="Tahoma" panose="020B0604030504040204" pitchFamily="34" charset="0"/>
                          <a:cs typeface="Tahoma" panose="020B0604030504040204" pitchFamily="34" charset="0"/>
                        </a:rPr>
                        <a:t>Week</a:t>
                      </a:r>
                      <a:r>
                        <a:rPr lang="de-DE" sz="700" kern="1200" dirty="0">
                          <a:solidFill>
                            <a:schemeClr val="dk1"/>
                          </a:solidFill>
                          <a:latin typeface="Tahoma" panose="020B0604030504040204" pitchFamily="34" charset="0"/>
                          <a:ea typeface="Tahoma" panose="020B0604030504040204" pitchFamily="34" charset="0"/>
                          <a:cs typeface="Tahoma" panose="020B0604030504040204" pitchFamily="34" charset="0"/>
                        </a:rPr>
                        <a:t> 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de-DE" sz="700" dirty="0" err="1">
                          <a:latin typeface="Tahoma" panose="020B0604030504040204" pitchFamily="34" charset="0"/>
                          <a:ea typeface="Tahoma" panose="020B0604030504040204" pitchFamily="34" charset="0"/>
                          <a:cs typeface="Tahoma" panose="020B0604030504040204" pitchFamily="34" charset="0"/>
                        </a:rPr>
                        <a:t>Week</a:t>
                      </a:r>
                      <a:r>
                        <a:rPr lang="de-DE" sz="700" dirty="0">
                          <a:latin typeface="Tahoma" panose="020B0604030504040204" pitchFamily="34" charset="0"/>
                          <a:ea typeface="Tahoma" panose="020B0604030504040204" pitchFamily="34" charset="0"/>
                          <a:cs typeface="Tahoma" panose="020B0604030504040204" pitchFamily="34" charset="0"/>
                        </a:rPr>
                        <a:t> 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de-DE" sz="700" dirty="0" err="1">
                          <a:latin typeface="Tahoma" panose="020B0604030504040204" pitchFamily="34" charset="0"/>
                          <a:ea typeface="Tahoma" panose="020B0604030504040204" pitchFamily="34" charset="0"/>
                          <a:cs typeface="Tahoma" panose="020B0604030504040204" pitchFamily="34" charset="0"/>
                        </a:rPr>
                        <a:t>Week</a:t>
                      </a:r>
                      <a:r>
                        <a:rPr lang="de-DE" sz="700" dirty="0">
                          <a:latin typeface="Tahoma" panose="020B0604030504040204" pitchFamily="34" charset="0"/>
                          <a:ea typeface="Tahoma" panose="020B0604030504040204" pitchFamily="34" charset="0"/>
                          <a:cs typeface="Tahoma" panose="020B0604030504040204" pitchFamily="34" charset="0"/>
                        </a:rPr>
                        <a:t> 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r>
                        <a:rPr lang="de-DE" sz="700" kern="1200" dirty="0" err="1">
                          <a:solidFill>
                            <a:schemeClr val="dk1"/>
                          </a:solidFill>
                          <a:latin typeface="Tahoma" panose="020B0604030504040204" pitchFamily="34" charset="0"/>
                          <a:ea typeface="Tahoma" panose="020B0604030504040204" pitchFamily="34" charset="0"/>
                          <a:cs typeface="Tahoma" panose="020B0604030504040204" pitchFamily="34" charset="0"/>
                        </a:rPr>
                        <a:t>Week</a:t>
                      </a:r>
                      <a:r>
                        <a:rPr lang="de-DE" sz="700" kern="1200" dirty="0">
                          <a:solidFill>
                            <a:schemeClr val="dk1"/>
                          </a:solidFill>
                          <a:latin typeface="Tahoma" panose="020B0604030504040204" pitchFamily="34" charset="0"/>
                          <a:ea typeface="Tahoma" panose="020B0604030504040204" pitchFamily="34" charset="0"/>
                          <a:cs typeface="Tahoma" panose="020B0604030504040204" pitchFamily="34" charset="0"/>
                        </a:rPr>
                        <a:t> 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r>
                        <a:rPr lang="de-DE" sz="700" kern="1200" dirty="0" err="1">
                          <a:solidFill>
                            <a:schemeClr val="dk1"/>
                          </a:solidFill>
                          <a:latin typeface="Tahoma" panose="020B0604030504040204" pitchFamily="34" charset="0"/>
                          <a:ea typeface="Tahoma" panose="020B0604030504040204" pitchFamily="34" charset="0"/>
                          <a:cs typeface="Tahoma" panose="020B0604030504040204" pitchFamily="34" charset="0"/>
                        </a:rPr>
                        <a:t>Week</a:t>
                      </a:r>
                      <a:r>
                        <a:rPr lang="de-DE" sz="700" kern="1200" dirty="0">
                          <a:solidFill>
                            <a:schemeClr val="dk1"/>
                          </a:solidFill>
                          <a:latin typeface="Tahoma" panose="020B0604030504040204" pitchFamily="34" charset="0"/>
                          <a:ea typeface="Tahoma" panose="020B0604030504040204" pitchFamily="34" charset="0"/>
                          <a:cs typeface="Tahoma" panose="020B0604030504040204" pitchFamily="34" charset="0"/>
                        </a:rPr>
                        <a:t> 1</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algn="ctr" defTabSz="914400" rtl="0" eaLnBrk="1" latinLnBrk="0" hangingPunct="1"/>
                      <a:r>
                        <a:rPr lang="de-DE" sz="700" kern="1200" dirty="0" err="1">
                          <a:solidFill>
                            <a:schemeClr val="dk1"/>
                          </a:solidFill>
                          <a:latin typeface="Tahoma" panose="020B0604030504040204" pitchFamily="34" charset="0"/>
                          <a:ea typeface="Tahoma" panose="020B0604030504040204" pitchFamily="34" charset="0"/>
                          <a:cs typeface="Tahoma" panose="020B0604030504040204" pitchFamily="34" charset="0"/>
                        </a:rPr>
                        <a:t>Week</a:t>
                      </a:r>
                      <a:r>
                        <a:rPr lang="de-DE" sz="700" kern="1200" dirty="0">
                          <a:solidFill>
                            <a:schemeClr val="dk1"/>
                          </a:solidFill>
                          <a:latin typeface="Tahoma" panose="020B0604030504040204" pitchFamily="34" charset="0"/>
                          <a:ea typeface="Tahoma" panose="020B0604030504040204" pitchFamily="34" charset="0"/>
                          <a:cs typeface="Tahoma" panose="020B0604030504040204" pitchFamily="34" charset="0"/>
                        </a:rPr>
                        <a:t> 2</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de-DE" sz="700" dirty="0" err="1">
                          <a:latin typeface="Tahoma" panose="020B0604030504040204" pitchFamily="34" charset="0"/>
                          <a:ea typeface="Tahoma" panose="020B0604030504040204" pitchFamily="34" charset="0"/>
                          <a:cs typeface="Tahoma" panose="020B0604030504040204" pitchFamily="34" charset="0"/>
                        </a:rPr>
                        <a:t>Week</a:t>
                      </a:r>
                      <a:r>
                        <a:rPr lang="de-DE" sz="700" dirty="0">
                          <a:latin typeface="Tahoma" panose="020B0604030504040204" pitchFamily="34" charset="0"/>
                          <a:ea typeface="Tahoma" panose="020B0604030504040204" pitchFamily="34" charset="0"/>
                          <a:cs typeface="Tahoma" panose="020B0604030504040204" pitchFamily="34" charset="0"/>
                        </a:rPr>
                        <a:t> 3</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a:r>
                        <a:rPr lang="de-DE" sz="700" dirty="0" err="1">
                          <a:latin typeface="Tahoma" panose="020B0604030504040204" pitchFamily="34" charset="0"/>
                          <a:ea typeface="Tahoma" panose="020B0604030504040204" pitchFamily="34" charset="0"/>
                          <a:cs typeface="Tahoma" panose="020B0604030504040204" pitchFamily="34" charset="0"/>
                        </a:rPr>
                        <a:t>Week</a:t>
                      </a:r>
                      <a:r>
                        <a:rPr lang="de-DE" sz="700" dirty="0">
                          <a:latin typeface="Tahoma" panose="020B0604030504040204" pitchFamily="34" charset="0"/>
                          <a:ea typeface="Tahoma" panose="020B0604030504040204" pitchFamily="34" charset="0"/>
                          <a:cs typeface="Tahoma" panose="020B0604030504040204" pitchFamily="34" charset="0"/>
                        </a:rPr>
                        <a:t> 4</a:t>
                      </a: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75618166"/>
                  </a:ext>
                </a:extLst>
              </a:tr>
              <a:tr h="606109">
                <a:tc>
                  <a:txBody>
                    <a:bodyPr/>
                    <a:lstStyle/>
                    <a:p>
                      <a:r>
                        <a:rPr lang="de-DE" sz="1100" b="1" dirty="0">
                          <a:solidFill>
                            <a:schemeClr val="bg1"/>
                          </a:solidFill>
                          <a:latin typeface="Tahoma" panose="020B0604030504040204" pitchFamily="34" charset="0"/>
                          <a:ea typeface="Tahoma" panose="020B0604030504040204" pitchFamily="34" charset="0"/>
                          <a:cs typeface="Tahoma" panose="020B0604030504040204" pitchFamily="34" charset="0"/>
                        </a:rPr>
                        <a:t>Themenbesprechung/</a:t>
                      </a:r>
                      <a:r>
                        <a:rPr lang="de-DE" sz="1100" b="1" dirty="0" err="1">
                          <a:solidFill>
                            <a:schemeClr val="bg1"/>
                          </a:solidFill>
                          <a:latin typeface="Tahoma" panose="020B0604030504040204" pitchFamily="34" charset="0"/>
                          <a:ea typeface="Tahoma" panose="020B0604030504040204" pitchFamily="34" charset="0"/>
                          <a:cs typeface="Tahoma" panose="020B0604030504040204" pitchFamily="34" charset="0"/>
                        </a:rPr>
                        <a:t>zuteilung</a:t>
                      </a:r>
                      <a:endParaRPr lang="de-DE" sz="1100" b="1" dirty="0">
                        <a:solidFill>
                          <a:schemeClr val="bg1"/>
                        </a:solidFill>
                        <a:latin typeface="Tahoma" panose="020B0604030504040204" pitchFamily="34" charset="0"/>
                        <a:ea typeface="Tahoma" panose="020B0604030504040204" pitchFamily="34" charset="0"/>
                        <a:cs typeface="Tahoma" panose="020B0604030504040204" pitchFamily="34" charset="0"/>
                      </a:endParaRPr>
                    </a:p>
                  </a:txBody>
                  <a:tcPr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50000"/>
                        <a:lumOff val="50000"/>
                      </a:schemeClr>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86155874"/>
                  </a:ext>
                </a:extLst>
              </a:tr>
              <a:tr h="483102">
                <a:tc>
                  <a:txBody>
                    <a:bodyPr/>
                    <a:lstStyle/>
                    <a:p>
                      <a:pPr marL="0" algn="l" defTabSz="914400" rtl="0" eaLnBrk="1" latinLnBrk="0" hangingPunct="1"/>
                      <a:r>
                        <a:rPr lang="de-DE" sz="1100" b="1" kern="1200" dirty="0">
                          <a:solidFill>
                            <a:schemeClr val="bg1"/>
                          </a:solidFill>
                          <a:latin typeface="Tahoma" panose="020B0604030504040204" pitchFamily="34" charset="0"/>
                          <a:ea typeface="Tahoma" panose="020B0604030504040204" pitchFamily="34" charset="0"/>
                          <a:cs typeface="Tahoma" panose="020B0604030504040204" pitchFamily="34" charset="0"/>
                        </a:rPr>
                        <a:t>Organisation &amp;</a:t>
                      </a:r>
                    </a:p>
                    <a:p>
                      <a:pPr marL="0" algn="l" defTabSz="914400" rtl="0" eaLnBrk="1" latinLnBrk="0" hangingPunct="1"/>
                      <a:r>
                        <a:rPr lang="de-DE" sz="1100" b="1" kern="1200" dirty="0">
                          <a:solidFill>
                            <a:schemeClr val="bg1"/>
                          </a:solidFill>
                          <a:latin typeface="Tahoma" panose="020B0604030504040204" pitchFamily="34" charset="0"/>
                          <a:ea typeface="Tahoma" panose="020B0604030504040204" pitchFamily="34" charset="0"/>
                          <a:cs typeface="Tahoma" panose="020B0604030504040204" pitchFamily="34" charset="0"/>
                        </a:rPr>
                        <a:t>Zeitplanung</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50000"/>
                        <a:lumOff val="50000"/>
                      </a:schemeClr>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2067056"/>
                  </a:ext>
                </a:extLst>
              </a:tr>
              <a:tr h="483102">
                <a:tc>
                  <a:txBody>
                    <a:bodyPr/>
                    <a:lstStyle/>
                    <a:p>
                      <a:pPr marL="0" algn="l" defTabSz="914400" rtl="0" eaLnBrk="1" latinLnBrk="0" hangingPunct="1"/>
                      <a:r>
                        <a:rPr lang="de-DE" sz="1100" b="1" kern="1200" dirty="0">
                          <a:solidFill>
                            <a:schemeClr val="bg1"/>
                          </a:solidFill>
                          <a:latin typeface="Tahoma" panose="020B0604030504040204" pitchFamily="34" charset="0"/>
                          <a:ea typeface="Tahoma" panose="020B0604030504040204" pitchFamily="34" charset="0"/>
                          <a:cs typeface="Tahoma" panose="020B0604030504040204" pitchFamily="34" charset="0"/>
                        </a:rPr>
                        <a:t>Recherche</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50000"/>
                        <a:lumOff val="50000"/>
                      </a:schemeClr>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92677694"/>
                  </a:ext>
                </a:extLst>
              </a:tr>
              <a:tr h="483102">
                <a:tc>
                  <a:txBody>
                    <a:bodyPr/>
                    <a:lstStyle/>
                    <a:p>
                      <a:pPr marL="0" algn="l" defTabSz="914400" rtl="0" eaLnBrk="1" latinLnBrk="0" hangingPunct="1"/>
                      <a:r>
                        <a:rPr lang="de-DE" sz="1100" b="1" kern="1200" dirty="0">
                          <a:solidFill>
                            <a:schemeClr val="bg1"/>
                          </a:solidFill>
                          <a:latin typeface="Tahoma" panose="020B0604030504040204" pitchFamily="34" charset="0"/>
                          <a:ea typeface="Tahoma" panose="020B0604030504040204" pitchFamily="34" charset="0"/>
                          <a:cs typeface="Tahoma" panose="020B0604030504040204" pitchFamily="34" charset="0"/>
                        </a:rPr>
                        <a:t>Gliederung</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50000"/>
                        <a:lumOff val="50000"/>
                      </a:schemeClr>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76155748"/>
                  </a:ext>
                </a:extLst>
              </a:tr>
              <a:tr h="483102">
                <a:tc>
                  <a:txBody>
                    <a:bodyPr/>
                    <a:lstStyle/>
                    <a:p>
                      <a:pPr marL="0" algn="l" defTabSz="914400" rtl="0" eaLnBrk="1" latinLnBrk="0" hangingPunct="1"/>
                      <a:r>
                        <a:rPr lang="de-DE" sz="1100" b="1" kern="1200" dirty="0">
                          <a:solidFill>
                            <a:schemeClr val="bg1"/>
                          </a:solidFill>
                          <a:latin typeface="Tahoma" panose="020B0604030504040204" pitchFamily="34" charset="0"/>
                          <a:ea typeface="Tahoma" panose="020B0604030504040204" pitchFamily="34" charset="0"/>
                          <a:cs typeface="Tahoma" panose="020B0604030504040204" pitchFamily="34" charset="0"/>
                        </a:rPr>
                        <a:t>Kap. 1-3</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50000"/>
                        <a:lumOff val="50000"/>
                      </a:schemeClr>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719351188"/>
                  </a:ext>
                </a:extLst>
              </a:tr>
              <a:tr h="483102">
                <a:tc>
                  <a:txBody>
                    <a:bodyPr/>
                    <a:lstStyle/>
                    <a:p>
                      <a:pPr marL="0" algn="l" defTabSz="914400" rtl="0" eaLnBrk="1" latinLnBrk="0" hangingPunct="1"/>
                      <a:r>
                        <a:rPr lang="de-DE" sz="1100" b="1" kern="1200" dirty="0">
                          <a:solidFill>
                            <a:schemeClr val="bg1"/>
                          </a:solidFill>
                          <a:latin typeface="Tahoma" panose="020B0604030504040204" pitchFamily="34" charset="0"/>
                          <a:ea typeface="Tahoma" panose="020B0604030504040204" pitchFamily="34" charset="0"/>
                          <a:cs typeface="Tahoma" panose="020B0604030504040204" pitchFamily="34" charset="0"/>
                        </a:rPr>
                        <a:t>Kap. 4-7</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50000"/>
                        <a:lumOff val="50000"/>
                      </a:schemeClr>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94863642"/>
                  </a:ext>
                </a:extLst>
              </a:tr>
              <a:tr h="483102">
                <a:tc>
                  <a:txBody>
                    <a:bodyPr/>
                    <a:lstStyle/>
                    <a:p>
                      <a:pPr marL="0" algn="l" defTabSz="914400" rtl="0" eaLnBrk="1" latinLnBrk="0" hangingPunct="1"/>
                      <a:r>
                        <a:rPr lang="de-DE" sz="1100" b="1" kern="1200" dirty="0">
                          <a:solidFill>
                            <a:schemeClr val="bg1"/>
                          </a:solidFill>
                          <a:latin typeface="Tahoma" panose="020B0604030504040204" pitchFamily="34" charset="0"/>
                          <a:ea typeface="Tahoma" panose="020B0604030504040204" pitchFamily="34" charset="0"/>
                          <a:cs typeface="Tahoma" panose="020B0604030504040204" pitchFamily="34" charset="0"/>
                        </a:rPr>
                        <a:t>Korrektur</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50000"/>
                        <a:lumOff val="50000"/>
                      </a:schemeClr>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18298421"/>
                  </a:ext>
                </a:extLst>
              </a:tr>
              <a:tr h="483102">
                <a:tc>
                  <a:txBody>
                    <a:bodyPr/>
                    <a:lstStyle/>
                    <a:p>
                      <a:pPr marL="0" algn="l" defTabSz="914400" rtl="0" eaLnBrk="1" latinLnBrk="0" hangingPunct="1"/>
                      <a:r>
                        <a:rPr lang="de-DE" sz="1100" b="1" kern="1200" dirty="0">
                          <a:solidFill>
                            <a:schemeClr val="bg1"/>
                          </a:solidFill>
                          <a:latin typeface="Tahoma" panose="020B0604030504040204" pitchFamily="34" charset="0"/>
                          <a:ea typeface="Tahoma" panose="020B0604030504040204" pitchFamily="34" charset="0"/>
                          <a:cs typeface="Tahoma" panose="020B0604030504040204" pitchFamily="34" charset="0"/>
                        </a:rPr>
                        <a:t>Abgabe</a:t>
                      </a:r>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1">
                        <a:lumMod val="50000"/>
                        <a:lumOff val="50000"/>
                      </a:schemeClr>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endParaRPr lang="de-DE" dirty="0"/>
                    </a:p>
                  </a:txBody>
                  <a:tcP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193401852"/>
                  </a:ext>
                </a:extLst>
              </a:tr>
            </a:tbl>
          </a:graphicData>
        </a:graphic>
      </p:graphicFrame>
      <p:sp>
        <p:nvSpPr>
          <p:cNvPr id="5" name="Richtungspfeil 4">
            <a:extLst>
              <a:ext uri="{FF2B5EF4-FFF2-40B4-BE49-F238E27FC236}">
                <a16:creationId xmlns:a16="http://schemas.microsoft.com/office/drawing/2014/main" id="{507838D7-0F62-2242-B649-F1251AB4A9AF}"/>
              </a:ext>
            </a:extLst>
          </p:cNvPr>
          <p:cNvSpPr/>
          <p:nvPr/>
        </p:nvSpPr>
        <p:spPr>
          <a:xfrm>
            <a:off x="3275309" y="2079599"/>
            <a:ext cx="519193" cy="364209"/>
          </a:xfrm>
          <a:prstGeom prst="homePlat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a:latin typeface="Tahoma" panose="020B0604030504040204" pitchFamily="34" charset="0"/>
                <a:ea typeface="Tahoma" panose="020B0604030504040204" pitchFamily="34" charset="0"/>
                <a:cs typeface="Tahoma" panose="020B0604030504040204" pitchFamily="34" charset="0"/>
              </a:rPr>
              <a:t>12.3</a:t>
            </a:r>
          </a:p>
        </p:txBody>
      </p:sp>
      <p:sp>
        <p:nvSpPr>
          <p:cNvPr id="6" name="Richtungspfeil 5">
            <a:extLst>
              <a:ext uri="{FF2B5EF4-FFF2-40B4-BE49-F238E27FC236}">
                <a16:creationId xmlns:a16="http://schemas.microsoft.com/office/drawing/2014/main" id="{ED82C582-EACA-E043-AEB0-9BAB61048865}"/>
              </a:ext>
            </a:extLst>
          </p:cNvPr>
          <p:cNvSpPr/>
          <p:nvPr/>
        </p:nvSpPr>
        <p:spPr>
          <a:xfrm>
            <a:off x="3275309" y="2636807"/>
            <a:ext cx="1431602" cy="364209"/>
          </a:xfrm>
          <a:prstGeom prst="homePlate">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a:latin typeface="Tahoma" panose="020B0604030504040204" pitchFamily="34" charset="0"/>
                <a:ea typeface="Tahoma" panose="020B0604030504040204" pitchFamily="34" charset="0"/>
                <a:cs typeface="Tahoma" panose="020B0604030504040204" pitchFamily="34" charset="0"/>
              </a:rPr>
              <a:t>12.3-22.3</a:t>
            </a:r>
          </a:p>
        </p:txBody>
      </p:sp>
      <p:sp>
        <p:nvSpPr>
          <p:cNvPr id="8" name="Richtungspfeil 7">
            <a:extLst>
              <a:ext uri="{FF2B5EF4-FFF2-40B4-BE49-F238E27FC236}">
                <a16:creationId xmlns:a16="http://schemas.microsoft.com/office/drawing/2014/main" id="{742E16B7-DB4F-4348-927A-02DD8E55FDC2}"/>
              </a:ext>
            </a:extLst>
          </p:cNvPr>
          <p:cNvSpPr/>
          <p:nvPr/>
        </p:nvSpPr>
        <p:spPr>
          <a:xfrm>
            <a:off x="3249859" y="3599894"/>
            <a:ext cx="1567911" cy="364209"/>
          </a:xfrm>
          <a:prstGeom prst="homePlat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a:latin typeface="Tahoma" panose="020B0604030504040204" pitchFamily="34" charset="0"/>
                <a:ea typeface="Tahoma" panose="020B0604030504040204" pitchFamily="34" charset="0"/>
                <a:cs typeface="Tahoma" panose="020B0604030504040204" pitchFamily="34" charset="0"/>
              </a:rPr>
              <a:t>12.3-29.3</a:t>
            </a:r>
          </a:p>
        </p:txBody>
      </p:sp>
      <p:sp>
        <p:nvSpPr>
          <p:cNvPr id="7" name="Richtungspfeil 6">
            <a:extLst>
              <a:ext uri="{FF2B5EF4-FFF2-40B4-BE49-F238E27FC236}">
                <a16:creationId xmlns:a16="http://schemas.microsoft.com/office/drawing/2014/main" id="{22B31BF5-C27C-DF44-BC07-A84A197CD5F5}"/>
              </a:ext>
            </a:extLst>
          </p:cNvPr>
          <p:cNvSpPr/>
          <p:nvPr/>
        </p:nvSpPr>
        <p:spPr>
          <a:xfrm>
            <a:off x="3794502" y="3119943"/>
            <a:ext cx="4794862" cy="364209"/>
          </a:xfrm>
          <a:prstGeom prst="homePlate">
            <a:avLst/>
          </a:prstGeom>
          <a:solidFill>
            <a:schemeClr val="tx2">
              <a:lumMod val="25000"/>
              <a:lumOff val="75000"/>
            </a:schemeClr>
          </a:solidFill>
          <a:ln>
            <a:solidFill>
              <a:schemeClr val="tx2">
                <a:lumMod val="25000"/>
                <a:lumOff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a:latin typeface="Tahoma" panose="020B0604030504040204" pitchFamily="34" charset="0"/>
                <a:ea typeface="Tahoma" panose="020B0604030504040204" pitchFamily="34" charset="0"/>
                <a:cs typeface="Tahoma" panose="020B0604030504040204" pitchFamily="34" charset="0"/>
              </a:rPr>
              <a:t>17.3-18.05</a:t>
            </a:r>
          </a:p>
        </p:txBody>
      </p:sp>
      <p:sp>
        <p:nvSpPr>
          <p:cNvPr id="9" name="Richtungspfeil 8">
            <a:extLst>
              <a:ext uri="{FF2B5EF4-FFF2-40B4-BE49-F238E27FC236}">
                <a16:creationId xmlns:a16="http://schemas.microsoft.com/office/drawing/2014/main" id="{0090A452-E6CA-2F46-97D7-62A419852B75}"/>
              </a:ext>
            </a:extLst>
          </p:cNvPr>
          <p:cNvSpPr/>
          <p:nvPr/>
        </p:nvSpPr>
        <p:spPr>
          <a:xfrm>
            <a:off x="4163231" y="4112209"/>
            <a:ext cx="2798734" cy="364209"/>
          </a:xfrm>
          <a:prstGeom prst="homePlat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a:latin typeface="Tahoma" panose="020B0604030504040204" pitchFamily="34" charset="0"/>
                <a:ea typeface="Tahoma" panose="020B0604030504040204" pitchFamily="34" charset="0"/>
                <a:cs typeface="Tahoma" panose="020B0604030504040204" pitchFamily="34" charset="0"/>
              </a:rPr>
              <a:t>21.3-30.4</a:t>
            </a:r>
          </a:p>
        </p:txBody>
      </p:sp>
      <p:sp>
        <p:nvSpPr>
          <p:cNvPr id="10" name="Richtungspfeil 9">
            <a:extLst>
              <a:ext uri="{FF2B5EF4-FFF2-40B4-BE49-F238E27FC236}">
                <a16:creationId xmlns:a16="http://schemas.microsoft.com/office/drawing/2014/main" id="{F7364C34-C4C1-7249-AFBA-A1A797116F41}"/>
              </a:ext>
            </a:extLst>
          </p:cNvPr>
          <p:cNvSpPr/>
          <p:nvPr/>
        </p:nvSpPr>
        <p:spPr>
          <a:xfrm>
            <a:off x="6894332" y="4566017"/>
            <a:ext cx="1993299" cy="364209"/>
          </a:xfrm>
          <a:prstGeom prst="homePlate">
            <a:avLst/>
          </a:prstGeom>
          <a:solidFill>
            <a:srgbClr val="002060"/>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a:latin typeface="Tahoma" panose="020B0604030504040204" pitchFamily="34" charset="0"/>
                <a:ea typeface="Tahoma" panose="020B0604030504040204" pitchFamily="34" charset="0"/>
                <a:cs typeface="Tahoma" panose="020B0604030504040204" pitchFamily="34" charset="0"/>
              </a:rPr>
              <a:t>1.5-28.5</a:t>
            </a:r>
          </a:p>
        </p:txBody>
      </p:sp>
      <p:sp>
        <p:nvSpPr>
          <p:cNvPr id="11" name="Richtungspfeil 10">
            <a:extLst>
              <a:ext uri="{FF2B5EF4-FFF2-40B4-BE49-F238E27FC236}">
                <a16:creationId xmlns:a16="http://schemas.microsoft.com/office/drawing/2014/main" id="{03826FAA-56C5-A043-AF83-4E2A572D42B0}"/>
              </a:ext>
            </a:extLst>
          </p:cNvPr>
          <p:cNvSpPr/>
          <p:nvPr/>
        </p:nvSpPr>
        <p:spPr>
          <a:xfrm>
            <a:off x="7358464" y="5057147"/>
            <a:ext cx="1529167" cy="364209"/>
          </a:xfrm>
          <a:prstGeom prst="homePlat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800" dirty="0">
                <a:latin typeface="Tahoma" panose="020B0604030504040204" pitchFamily="34" charset="0"/>
                <a:ea typeface="Tahoma" panose="020B0604030504040204" pitchFamily="34" charset="0"/>
                <a:cs typeface="Tahoma" panose="020B0604030504040204" pitchFamily="34" charset="0"/>
              </a:rPr>
              <a:t>25.5-14.6</a:t>
            </a:r>
          </a:p>
        </p:txBody>
      </p:sp>
      <p:sp>
        <p:nvSpPr>
          <p:cNvPr id="12" name="Richtungspfeil 11">
            <a:extLst>
              <a:ext uri="{FF2B5EF4-FFF2-40B4-BE49-F238E27FC236}">
                <a16:creationId xmlns:a16="http://schemas.microsoft.com/office/drawing/2014/main" id="{9378CA40-5149-5540-A034-24266D2E34E5}"/>
              </a:ext>
            </a:extLst>
          </p:cNvPr>
          <p:cNvSpPr/>
          <p:nvPr/>
        </p:nvSpPr>
        <p:spPr>
          <a:xfrm>
            <a:off x="9248296" y="5519769"/>
            <a:ext cx="464949" cy="364209"/>
          </a:xfrm>
          <a:prstGeom prst="homePlate">
            <a:avLst/>
          </a:prstGeom>
          <a:solidFill>
            <a:schemeClr val="bg1">
              <a:lumMod val="65000"/>
            </a:schemeClr>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700" dirty="0">
                <a:latin typeface="Tahoma" panose="020B0604030504040204" pitchFamily="34" charset="0"/>
                <a:ea typeface="Tahoma" panose="020B0604030504040204" pitchFamily="34" charset="0"/>
                <a:cs typeface="Tahoma" panose="020B0604030504040204" pitchFamily="34" charset="0"/>
              </a:rPr>
              <a:t>10.6</a:t>
            </a:r>
          </a:p>
        </p:txBody>
      </p:sp>
      <p:pic>
        <p:nvPicPr>
          <p:cNvPr id="14" name="Grafik 13" descr="Forschung">
            <a:extLst>
              <a:ext uri="{FF2B5EF4-FFF2-40B4-BE49-F238E27FC236}">
                <a16:creationId xmlns:a16="http://schemas.microsoft.com/office/drawing/2014/main" id="{AAFBE9B4-B256-D74B-96CD-68485EF1D3F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541942" y="3119943"/>
            <a:ext cx="298340" cy="298340"/>
          </a:xfrm>
          <a:prstGeom prst="rect">
            <a:avLst/>
          </a:prstGeom>
        </p:spPr>
      </p:pic>
      <p:pic>
        <p:nvPicPr>
          <p:cNvPr id="16" name="Grafik 15" descr="Balkendiagramm mit Aufwärtstrend">
            <a:extLst>
              <a:ext uri="{FF2B5EF4-FFF2-40B4-BE49-F238E27FC236}">
                <a16:creationId xmlns:a16="http://schemas.microsoft.com/office/drawing/2014/main" id="{5029D810-9F34-6544-B6FB-3E60D87F2B0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6820543" y="3829365"/>
            <a:ext cx="282844" cy="282844"/>
          </a:xfrm>
          <a:prstGeom prst="rect">
            <a:avLst/>
          </a:prstGeom>
        </p:spPr>
      </p:pic>
      <p:pic>
        <p:nvPicPr>
          <p:cNvPr id="18" name="Grafik 17" descr="Volltreffer">
            <a:extLst>
              <a:ext uri="{FF2B5EF4-FFF2-40B4-BE49-F238E27FC236}">
                <a16:creationId xmlns:a16="http://schemas.microsoft.com/office/drawing/2014/main" id="{7823F80B-DC05-5340-8906-8DC703D31570}"/>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9638755" y="5298071"/>
            <a:ext cx="306914" cy="306914"/>
          </a:xfrm>
          <a:prstGeom prst="rect">
            <a:avLst/>
          </a:prstGeom>
        </p:spPr>
      </p:pic>
      <p:pic>
        <p:nvPicPr>
          <p:cNvPr id="20" name="Grafik 19" descr="Forschung">
            <a:extLst>
              <a:ext uri="{FF2B5EF4-FFF2-40B4-BE49-F238E27FC236}">
                <a16:creationId xmlns:a16="http://schemas.microsoft.com/office/drawing/2014/main" id="{4A25E3AF-8780-B449-83B9-9928C57B5DD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1529166" y="6013789"/>
            <a:ext cx="298340" cy="298340"/>
          </a:xfrm>
          <a:prstGeom prst="rect">
            <a:avLst/>
          </a:prstGeom>
        </p:spPr>
      </p:pic>
      <p:pic>
        <p:nvPicPr>
          <p:cNvPr id="21" name="Grafik 20" descr="Balkendiagramm mit Aufwärtstrend">
            <a:extLst>
              <a:ext uri="{FF2B5EF4-FFF2-40B4-BE49-F238E27FC236}">
                <a16:creationId xmlns:a16="http://schemas.microsoft.com/office/drawing/2014/main" id="{39C06228-5D64-AD47-859F-3CCBEB3CA49B}"/>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778303" y="6041267"/>
            <a:ext cx="282844" cy="282844"/>
          </a:xfrm>
          <a:prstGeom prst="rect">
            <a:avLst/>
          </a:prstGeom>
        </p:spPr>
      </p:pic>
      <p:pic>
        <p:nvPicPr>
          <p:cNvPr id="22" name="Grafik 21" descr="Volltreffer">
            <a:extLst>
              <a:ext uri="{FF2B5EF4-FFF2-40B4-BE49-F238E27FC236}">
                <a16:creationId xmlns:a16="http://schemas.microsoft.com/office/drawing/2014/main" id="{A26C459B-B1CA-E440-B639-683D8CD5D3FD}"/>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3939387" y="6005215"/>
            <a:ext cx="306914" cy="306914"/>
          </a:xfrm>
          <a:prstGeom prst="rect">
            <a:avLst/>
          </a:prstGeom>
        </p:spPr>
      </p:pic>
      <p:sp>
        <p:nvSpPr>
          <p:cNvPr id="23" name="Textfeld 22">
            <a:extLst>
              <a:ext uri="{FF2B5EF4-FFF2-40B4-BE49-F238E27FC236}">
                <a16:creationId xmlns:a16="http://schemas.microsoft.com/office/drawing/2014/main" id="{FB730C8B-F358-E340-AB76-CA2535777BDD}"/>
              </a:ext>
            </a:extLst>
          </p:cNvPr>
          <p:cNvSpPr txBox="1"/>
          <p:nvPr/>
        </p:nvSpPr>
        <p:spPr>
          <a:xfrm>
            <a:off x="1760580" y="6204407"/>
            <a:ext cx="767166" cy="215444"/>
          </a:xfrm>
          <a:prstGeom prst="rect">
            <a:avLst/>
          </a:prstGeom>
          <a:noFill/>
        </p:spPr>
        <p:txBody>
          <a:bodyPr wrap="square" rtlCol="0">
            <a:spAutoFit/>
          </a:bodyPr>
          <a:lstStyle/>
          <a:p>
            <a:r>
              <a:rPr lang="de-DE" sz="800" dirty="0">
                <a:latin typeface="Tahoma" panose="020B0604030504040204" pitchFamily="34" charset="0"/>
                <a:ea typeface="Tahoma" panose="020B0604030504040204" pitchFamily="34" charset="0"/>
                <a:cs typeface="Tahoma" panose="020B0604030504040204" pitchFamily="34" charset="0"/>
              </a:rPr>
              <a:t>Recherche</a:t>
            </a:r>
          </a:p>
        </p:txBody>
      </p:sp>
      <p:sp>
        <p:nvSpPr>
          <p:cNvPr id="24" name="Textfeld 23">
            <a:extLst>
              <a:ext uri="{FF2B5EF4-FFF2-40B4-BE49-F238E27FC236}">
                <a16:creationId xmlns:a16="http://schemas.microsoft.com/office/drawing/2014/main" id="{11577450-5F6A-8947-AE01-C9CCA8DE37F3}"/>
              </a:ext>
            </a:extLst>
          </p:cNvPr>
          <p:cNvSpPr txBox="1"/>
          <p:nvPr/>
        </p:nvSpPr>
        <p:spPr>
          <a:xfrm>
            <a:off x="2971564" y="6246977"/>
            <a:ext cx="1402598" cy="215444"/>
          </a:xfrm>
          <a:prstGeom prst="rect">
            <a:avLst/>
          </a:prstGeom>
          <a:noFill/>
        </p:spPr>
        <p:txBody>
          <a:bodyPr wrap="square" rtlCol="0">
            <a:spAutoFit/>
          </a:bodyPr>
          <a:lstStyle/>
          <a:p>
            <a:r>
              <a:rPr lang="de-DE" sz="800" dirty="0">
                <a:latin typeface="Tahoma" panose="020B0604030504040204" pitchFamily="34" charset="0"/>
                <a:ea typeface="Tahoma" panose="020B0604030504040204" pitchFamily="34" charset="0"/>
                <a:cs typeface="Tahoma" panose="020B0604030504040204" pitchFamily="34" charset="0"/>
              </a:rPr>
              <a:t>Milestone</a:t>
            </a:r>
          </a:p>
        </p:txBody>
      </p:sp>
      <p:sp>
        <p:nvSpPr>
          <p:cNvPr id="25" name="Textfeld 24">
            <a:extLst>
              <a:ext uri="{FF2B5EF4-FFF2-40B4-BE49-F238E27FC236}">
                <a16:creationId xmlns:a16="http://schemas.microsoft.com/office/drawing/2014/main" id="{41294147-89A5-6A4D-A572-61102480A7B0}"/>
              </a:ext>
            </a:extLst>
          </p:cNvPr>
          <p:cNvSpPr txBox="1"/>
          <p:nvPr/>
        </p:nvSpPr>
        <p:spPr>
          <a:xfrm>
            <a:off x="4183019" y="6210172"/>
            <a:ext cx="1224366" cy="215444"/>
          </a:xfrm>
          <a:prstGeom prst="rect">
            <a:avLst/>
          </a:prstGeom>
          <a:noFill/>
        </p:spPr>
        <p:txBody>
          <a:bodyPr wrap="square" rtlCol="0">
            <a:spAutoFit/>
          </a:bodyPr>
          <a:lstStyle/>
          <a:p>
            <a:r>
              <a:rPr lang="de-DE" sz="800" dirty="0">
                <a:latin typeface="Tahoma" panose="020B0604030504040204" pitchFamily="34" charset="0"/>
                <a:ea typeface="Tahoma" panose="020B0604030504040204" pitchFamily="34" charset="0"/>
                <a:cs typeface="Tahoma" panose="020B0604030504040204" pitchFamily="34" charset="0"/>
              </a:rPr>
              <a:t>Ziel</a:t>
            </a:r>
          </a:p>
        </p:txBody>
      </p:sp>
      <p:pic>
        <p:nvPicPr>
          <p:cNvPr id="26" name="Grafik 25" descr="Balkendiagramm mit Aufwärtstrend">
            <a:extLst>
              <a:ext uri="{FF2B5EF4-FFF2-40B4-BE49-F238E27FC236}">
                <a16:creationId xmlns:a16="http://schemas.microsoft.com/office/drawing/2014/main" id="{DA599E10-19D9-B448-82C5-BCCB98631A8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8746209" y="4386897"/>
            <a:ext cx="282844" cy="282844"/>
          </a:xfrm>
          <a:prstGeom prst="rect">
            <a:avLst/>
          </a:prstGeom>
        </p:spPr>
      </p:pic>
    </p:spTree>
    <p:extLst>
      <p:ext uri="{BB962C8B-B14F-4D97-AF65-F5344CB8AC3E}">
        <p14:creationId xmlns:p14="http://schemas.microsoft.com/office/powerpoint/2010/main" val="769399774"/>
      </p:ext>
    </p:extLst>
  </p:cSld>
  <p:clrMapOvr>
    <a:masterClrMapping/>
  </p:clrMapOvr>
</p:sld>
</file>

<file path=ppt/theme/theme1.xml><?xml version="1.0" encoding="utf-8"?>
<a:theme xmlns:a="http://schemas.openxmlformats.org/drawingml/2006/main" name="Ausschnitt">
  <a:themeElements>
    <a:clrScheme name="Ausschnitt">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Ausschnitt">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Ausschnitt">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148</Words>
  <Application>Microsoft Office PowerPoint</Application>
  <PresentationFormat>Breitbild</PresentationFormat>
  <Paragraphs>54</Paragraphs>
  <Slides>3</Slides>
  <Notes>0</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3</vt:i4>
      </vt:variant>
    </vt:vector>
  </HeadingPairs>
  <TitlesOfParts>
    <vt:vector size="8" baseType="lpstr">
      <vt:lpstr>Arial</vt:lpstr>
      <vt:lpstr>Calibri</vt:lpstr>
      <vt:lpstr>Franklin Gothic Book</vt:lpstr>
      <vt:lpstr>Tahoma</vt:lpstr>
      <vt:lpstr>Ausschnitt</vt:lpstr>
      <vt:lpstr>Comparison and Critical Comparison of Charges for NFC Payments Accounted for by Credit Cards and Debit Cards Instead of Paying with Cash. (Vergleich und kritische Evaluierung der verrechneten Kosten beim Bezahlen über NFC mit Kreditkarten und Bankomatkarten (Debit-Cards) anstatt mit Bargeld</vt:lpstr>
      <vt:lpstr>Gliederung</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Comparison and Critical Comparison of Charges for NFC Payments Accounted for by Credit Cards and Debit Cards Instead of Paying with Cash. (Vergleich und kritische Evaluierung der verrechneten Kosten beim Bezahlen über NFC mit Kreditkarten und Bankomatkarten (Debit-Cards) anstatt mit Bargeld.</dc:title>
  <dc:creator>Durmaz Sadi Yasir</dc:creator>
  <cp:lastModifiedBy>Yasir Durmaz</cp:lastModifiedBy>
  <cp:revision>2</cp:revision>
  <dcterms:created xsi:type="dcterms:W3CDTF">2020-03-18T16:10:17Z</dcterms:created>
  <dcterms:modified xsi:type="dcterms:W3CDTF">2020-03-18T16:47:05Z</dcterms:modified>
</cp:coreProperties>
</file>