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3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68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8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61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4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9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74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97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9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FE950-5AC0-4D8B-972C-8DE60F31756D}" type="datetimeFigureOut">
              <a:rPr lang="de-AT" smtClean="0"/>
              <a:t>28.05.2020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225E-27B2-4038-8668-6AF8B7F872C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095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83D8D75-2326-4DD5-AA10-FA270975F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ooRexx 5.0 Beta</a:t>
            </a:r>
            <a:endParaRPr lang="de-AT" sz="58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20AAEEE2-9371-4028-9201-5C24100A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new features and nutshell examples</a:t>
            </a:r>
            <a:endParaRPr lang="de-AT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de-AT">
                <a:solidFill>
                  <a:schemeClr val="accent1">
                    <a:lumMod val="60000"/>
                    <a:lumOff val="40000"/>
                  </a:schemeClr>
                </a:solidFill>
              </a:rPr>
              <a:t>Thomas Dabernig (h1451744)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0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Inhaltsplatzhalter 4" descr="Ein Bild, das Screenshot, Tür enthält.&#10;&#10;Automatisch generierte Beschreibung">
            <a:extLst>
              <a:ext uri="{FF2B5EF4-FFF2-40B4-BE49-F238E27FC236}">
                <a16:creationId xmlns:a16="http://schemas.microsoft.com/office/drawing/2014/main" id="{835CF552-B1CC-49ED-A2EE-D452946A1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43" y="1138086"/>
            <a:ext cx="11770714" cy="4572681"/>
          </a:xfrm>
        </p:spPr>
      </p:pic>
    </p:spTree>
    <p:extLst>
      <p:ext uri="{BB962C8B-B14F-4D97-AF65-F5344CB8AC3E}">
        <p14:creationId xmlns:p14="http://schemas.microsoft.com/office/powerpoint/2010/main" val="316132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ooRexx 5.0 Beta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5.0 Beta</dc:title>
  <dc:creator>Dabernig Thomas</dc:creator>
  <cp:lastModifiedBy>Thomas Dabernig</cp:lastModifiedBy>
  <cp:revision>11</cp:revision>
  <dcterms:created xsi:type="dcterms:W3CDTF">2020-03-18T17:49:49Z</dcterms:created>
  <dcterms:modified xsi:type="dcterms:W3CDTF">2020-05-27T22:30:46Z</dcterms:modified>
</cp:coreProperties>
</file>