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0" r:id="rId3"/>
    <p:sldId id="271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21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3233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1068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686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8761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6744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9599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16747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79751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5506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40986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FE950-5AC0-4D8B-972C-8DE60F31756D}" type="datetimeFigureOut">
              <a:rPr lang="de-AT" smtClean="0"/>
              <a:t>18.03.2020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C225E-27B2-4038-8668-6AF8B7F872C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8095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A8AA5BC-4F7A-4226-8F99-6D824B226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5445C6-DD42-4979-86FF-03730E8C6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734" y="321733"/>
            <a:ext cx="11573488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83D8D75-2326-4DD5-AA10-FA270975FE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840037"/>
          </a:xfrm>
        </p:spPr>
        <p:txBody>
          <a:bodyPr>
            <a:normAutofit/>
          </a:bodyPr>
          <a:lstStyle/>
          <a:p>
            <a:r>
              <a:rPr lang="en-US" sz="5800"/>
              <a:t>ooRexx 5.0 Beta</a:t>
            </a:r>
            <a:endParaRPr lang="de-AT" sz="580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20AAEEE2-9371-4028-9201-5C24100A0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6436"/>
            <a:ext cx="9144000" cy="16008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accent1">
                    <a:lumMod val="60000"/>
                    <a:lumOff val="40000"/>
                  </a:schemeClr>
                </a:solidFill>
              </a:rPr>
              <a:t>new features and nutshell examples</a:t>
            </a:r>
            <a:endParaRPr lang="de-AT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de-AT">
                <a:solidFill>
                  <a:schemeClr val="accent1">
                    <a:lumMod val="60000"/>
                    <a:lumOff val="40000"/>
                  </a:schemeClr>
                </a:solidFill>
              </a:rPr>
              <a:t>Thomas Dabernig (h1451744)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5000665-DFC7-417E-8FD7-516A0F15C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4109417"/>
            <a:ext cx="2743200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609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98ED85F-DCEE-4B50-802E-71A6E3E12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4D5657-9E2B-449D-934F-ACB908DDD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1825"/>
            <a:ext cx="10515600" cy="1325563"/>
          </a:xfrm>
        </p:spPr>
        <p:txBody>
          <a:bodyPr>
            <a:normAutofit/>
          </a:bodyPr>
          <a:lstStyle/>
          <a:p>
            <a:r>
              <a:rPr lang="de-DE">
                <a:solidFill>
                  <a:schemeClr val="bg1"/>
                </a:solidFill>
              </a:rPr>
              <a:t>Table of Contents</a:t>
            </a:r>
            <a:endParaRPr lang="de-AT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E35B83-1EC3-4F87-9D54-D86346335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7636" y="1957388"/>
            <a:ext cx="103967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A83C91-E68D-41AB-A158-500CA3595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9173"/>
            <a:ext cx="10515600" cy="3659988"/>
          </a:xfrm>
        </p:spPr>
        <p:txBody>
          <a:bodyPr>
            <a:normAutofit/>
          </a:bodyPr>
          <a:lstStyle/>
          <a:p>
            <a:r>
              <a:rPr lang="de-DE" sz="1100">
                <a:solidFill>
                  <a:schemeClr val="bg1"/>
                </a:solidFill>
              </a:rPr>
              <a:t>1. Introduction</a:t>
            </a:r>
          </a:p>
          <a:p>
            <a:r>
              <a:rPr lang="de-DE" sz="1100">
                <a:solidFill>
                  <a:schemeClr val="bg1"/>
                </a:solidFill>
              </a:rPr>
              <a:t>2. Overview</a:t>
            </a:r>
          </a:p>
          <a:p>
            <a:r>
              <a:rPr lang="de-DE" sz="1100">
                <a:solidFill>
                  <a:schemeClr val="bg1"/>
                </a:solidFill>
              </a:rPr>
              <a:t>3. Notations</a:t>
            </a:r>
          </a:p>
          <a:p>
            <a:r>
              <a:rPr lang="de-DE" sz="1100">
                <a:solidFill>
                  <a:schemeClr val="bg1"/>
                </a:solidFill>
              </a:rPr>
              <a:t>4. Directives</a:t>
            </a:r>
          </a:p>
          <a:p>
            <a:r>
              <a:rPr lang="de-DE" sz="1100">
                <a:solidFill>
                  <a:schemeClr val="bg1"/>
                </a:solidFill>
              </a:rPr>
              <a:t>5. Keyword Instructions</a:t>
            </a:r>
          </a:p>
          <a:p>
            <a:r>
              <a:rPr lang="de-DE" sz="1100">
                <a:solidFill>
                  <a:schemeClr val="bg1"/>
                </a:solidFill>
              </a:rPr>
              <a:t>6. Classes and Methods</a:t>
            </a:r>
          </a:p>
          <a:p>
            <a:r>
              <a:rPr lang="de-DE" sz="1100">
                <a:solidFill>
                  <a:schemeClr val="bg1"/>
                </a:solidFill>
              </a:rPr>
              <a:t>7. Environment</a:t>
            </a:r>
          </a:p>
          <a:p>
            <a:r>
              <a:rPr lang="de-DE" sz="1100">
                <a:solidFill>
                  <a:schemeClr val="bg1"/>
                </a:solidFill>
              </a:rPr>
              <a:t>8. Rexxutil library</a:t>
            </a:r>
          </a:p>
          <a:p>
            <a:r>
              <a:rPr lang="de-DE" sz="1100">
                <a:solidFill>
                  <a:schemeClr val="bg1"/>
                </a:solidFill>
              </a:rPr>
              <a:t>9. Built-in-functions</a:t>
            </a:r>
          </a:p>
          <a:p>
            <a:r>
              <a:rPr lang="de-DE" sz="1100">
                <a:solidFill>
                  <a:schemeClr val="bg1"/>
                </a:solidFill>
              </a:rPr>
              <a:t>10. Roundup &amp; Outlook</a:t>
            </a:r>
          </a:p>
          <a:p>
            <a:r>
              <a:rPr lang="de-DE" sz="1100">
                <a:solidFill>
                  <a:schemeClr val="bg1"/>
                </a:solidFill>
              </a:rPr>
              <a:t>11. Conclusion</a:t>
            </a:r>
          </a:p>
          <a:p>
            <a:r>
              <a:rPr lang="de-DE" sz="1100">
                <a:solidFill>
                  <a:schemeClr val="bg1"/>
                </a:solidFill>
              </a:rPr>
              <a:t>References</a:t>
            </a:r>
          </a:p>
          <a:p>
            <a:r>
              <a:rPr lang="de-DE" sz="1100">
                <a:solidFill>
                  <a:schemeClr val="bg1"/>
                </a:solidFill>
              </a:rPr>
              <a:t>Attachment/Resources</a:t>
            </a:r>
          </a:p>
        </p:txBody>
      </p:sp>
    </p:spTree>
    <p:extLst>
      <p:ext uri="{BB962C8B-B14F-4D97-AF65-F5344CB8AC3E}">
        <p14:creationId xmlns:p14="http://schemas.microsoft.com/office/powerpoint/2010/main" val="1642832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3" y="448055"/>
            <a:ext cx="9181081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A2974C9-3942-4414-AEB8-C08CD51D9B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741023" y="731673"/>
            <a:ext cx="8621342" cy="53946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2738" y="448055"/>
            <a:ext cx="1920339" cy="3801257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2740" y="4419227"/>
            <a:ext cx="1920338" cy="1979852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327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Microsoft Office PowerPoint</Application>
  <PresentationFormat>Breitbild</PresentationFormat>
  <Paragraphs>17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ooRexx 5.0 Beta</vt:lpstr>
      <vt:lpstr>Table of Contents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ooRexx 5.0 Beta</dc:title>
  <dc:creator>Dabernig Thomas</dc:creator>
  <cp:lastModifiedBy>Dabernig Thomas</cp:lastModifiedBy>
  <cp:revision>2</cp:revision>
  <dcterms:created xsi:type="dcterms:W3CDTF">2020-03-18T17:49:49Z</dcterms:created>
  <dcterms:modified xsi:type="dcterms:W3CDTF">2020-03-18T18:23:00Z</dcterms:modified>
</cp:coreProperties>
</file>