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 snapToGrid="0" snapToObjects="1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2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0E5A91-66E3-0249-8635-E353CBC52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de-AT" sz="5100"/>
              <a:t>Determining Prices in the Information Technology Age: How Can "Just Prices" Be Achieved for Good?</a:t>
            </a:r>
            <a:endParaRPr lang="de-DE" sz="51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FC4EA2-E757-5A46-B9EA-E0955275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Mariusz Nitecki 11711554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396" y="359753"/>
            <a:ext cx="3167208" cy="1006865"/>
          </a:xfrm>
        </p:spPr>
        <p:txBody>
          <a:bodyPr>
            <a:normAutofit/>
          </a:bodyPr>
          <a:lstStyle/>
          <a:p>
            <a:r>
              <a:rPr lang="de-DE" dirty="0"/>
              <a:t>Gantt-Chart</a:t>
            </a:r>
          </a:p>
        </p:txBody>
      </p:sp>
      <p:pic>
        <p:nvPicPr>
          <p:cNvPr id="14" name="Inhaltsplatzhalter 13">
            <a:extLst>
              <a:ext uri="{FF2B5EF4-FFF2-40B4-BE49-F238E27FC236}">
                <a16:creationId xmlns:a16="http://schemas.microsoft.com/office/drawing/2014/main" id="{72F5454A-34B9-C640-8116-62F4A83EAE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264" y="1920081"/>
            <a:ext cx="10227471" cy="3409157"/>
          </a:xfrm>
        </p:spPr>
      </p:pic>
    </p:spTree>
    <p:extLst>
      <p:ext uri="{BB962C8B-B14F-4D97-AF65-F5344CB8AC3E}">
        <p14:creationId xmlns:p14="http://schemas.microsoft.com/office/powerpoint/2010/main" val="32312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968" y="434315"/>
            <a:ext cx="4892332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Gantt-Chart Updated</a:t>
            </a:r>
          </a:p>
        </p:txBody>
      </p:sp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F261EBB5-F78D-5548-8835-311CCB85A3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412" y="1932376"/>
            <a:ext cx="10319175" cy="3439725"/>
          </a:xfrm>
        </p:spPr>
      </p:pic>
    </p:spTree>
    <p:extLst>
      <p:ext uri="{BB962C8B-B14F-4D97-AF65-F5344CB8AC3E}">
        <p14:creationId xmlns:p14="http://schemas.microsoft.com/office/powerpoint/2010/main" val="368398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148" y="232600"/>
            <a:ext cx="5156608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22457-C8D1-E945-9086-C2AB0420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/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What Are “Just Prices”</a:t>
            </a:r>
          </a:p>
          <a:p>
            <a:pPr lvl="2"/>
            <a:r>
              <a:rPr lang="en-US" dirty="0"/>
              <a:t>2.1.1 Ethics Of “Just Prices” Over History</a:t>
            </a:r>
          </a:p>
          <a:p>
            <a:pPr lvl="2"/>
            <a:r>
              <a:rPr lang="en-US" dirty="0"/>
              <a:t>2.1.2 How “Just Prices” Are Determined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3.1 Mobile Providers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3.2 Streaming Providers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528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Macintosh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Avenir Next LT Pro</vt:lpstr>
      <vt:lpstr>Avenir Next LT Pro Light</vt:lpstr>
      <vt:lpstr>Garamond</vt:lpstr>
      <vt:lpstr>SavonVTI</vt:lpstr>
      <vt:lpstr>Determining Prices in the Information Technology Age: How Can "Just Prices" Be Achieved for Good?</vt:lpstr>
      <vt:lpstr>Gantt-Chart</vt:lpstr>
      <vt:lpstr>Gantt-Chart Updated</vt:lpstr>
      <vt:lpstr>TABLE OF CONTENTS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Mariusz Nitecki</dc:creator>
  <cp:lastModifiedBy>Mariusz Nitecki</cp:lastModifiedBy>
  <cp:revision>18</cp:revision>
  <dcterms:created xsi:type="dcterms:W3CDTF">2020-03-18T11:21:54Z</dcterms:created>
  <dcterms:modified xsi:type="dcterms:W3CDTF">2020-04-02T10:38:05Z</dcterms:modified>
</cp:coreProperties>
</file>