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1" r:id="rId1"/>
  </p:sldMasterIdLst>
  <p:notesMasterIdLst>
    <p:notesMasterId r:id="rId6"/>
  </p:notesMasterIdLst>
  <p:sldIdLst>
    <p:sldId id="261" r:id="rId2"/>
    <p:sldId id="262" r:id="rId3"/>
    <p:sldId id="263" r:id="rId4"/>
    <p:sldId id="26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37E7B7-C433-480C-B56A-43A319B36CD0}" v="1" dt="2020-04-16T06:58:25.275"/>
    <p1510:client id="{922564DB-D276-4476-B8E1-D1C068D918A9}" v="2" dt="2020-04-15T22:49:27.361"/>
    <p1510:client id="{F7559A02-BF8F-422F-9E16-64F126A728E3}" v="1" dt="2020-04-15T19:44:01.909"/>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9"/>
    <p:restoredTop sz="94536"/>
  </p:normalViewPr>
  <p:slideViewPr>
    <p:cSldViewPr snapToGrid="0" snapToObjects="1">
      <p:cViewPr varScale="1">
        <p:scale>
          <a:sx n="91" d="100"/>
          <a:sy n="91" d="100"/>
        </p:scale>
        <p:origin x="4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sir Durmaz" userId="e318e0e52aada418" providerId="LiveId" clId="{4537E7B7-C433-480C-B56A-43A319B36CD0}"/>
    <pc:docChg chg="custSel modSld">
      <pc:chgData name="Yasir Durmaz" userId="e318e0e52aada418" providerId="LiveId" clId="{4537E7B7-C433-480C-B56A-43A319B36CD0}" dt="2020-04-16T06:58:53.240" v="56" actId="1076"/>
      <pc:docMkLst>
        <pc:docMk/>
      </pc:docMkLst>
      <pc:sldChg chg="modSp mod">
        <pc:chgData name="Yasir Durmaz" userId="e318e0e52aada418" providerId="LiveId" clId="{4537E7B7-C433-480C-B56A-43A319B36CD0}" dt="2020-04-16T06:43:36.233" v="48" actId="20577"/>
        <pc:sldMkLst>
          <pc:docMk/>
          <pc:sldMk cId="3080413608" sldId="262"/>
        </pc:sldMkLst>
        <pc:spChg chg="mod">
          <ac:chgData name="Yasir Durmaz" userId="e318e0e52aada418" providerId="LiveId" clId="{4537E7B7-C433-480C-B56A-43A319B36CD0}" dt="2020-04-16T06:43:36.233" v="48" actId="20577"/>
          <ac:spMkLst>
            <pc:docMk/>
            <pc:sldMk cId="3080413608" sldId="262"/>
            <ac:spMk id="3" creationId="{14A9751C-F691-41EA-A239-DFAB5C67199B}"/>
          </ac:spMkLst>
        </pc:spChg>
      </pc:sldChg>
      <pc:sldChg chg="addSp delSp modSp mod">
        <pc:chgData name="Yasir Durmaz" userId="e318e0e52aada418" providerId="LiveId" clId="{4537E7B7-C433-480C-B56A-43A319B36CD0}" dt="2020-04-16T06:58:53.240" v="56" actId="1076"/>
        <pc:sldMkLst>
          <pc:docMk/>
          <pc:sldMk cId="1948506805" sldId="264"/>
        </pc:sldMkLst>
        <pc:picChg chg="add mod">
          <ac:chgData name="Yasir Durmaz" userId="e318e0e52aada418" providerId="LiveId" clId="{4537E7B7-C433-480C-B56A-43A319B36CD0}" dt="2020-04-16T06:58:53.240" v="56" actId="1076"/>
          <ac:picMkLst>
            <pc:docMk/>
            <pc:sldMk cId="1948506805" sldId="264"/>
            <ac:picMk id="4" creationId="{4D13E2E4-5FC5-4663-AABC-2E6241FA3E2A}"/>
          </ac:picMkLst>
        </pc:picChg>
        <pc:picChg chg="del">
          <ac:chgData name="Yasir Durmaz" userId="e318e0e52aada418" providerId="LiveId" clId="{4537E7B7-C433-480C-B56A-43A319B36CD0}" dt="2020-04-16T06:58:09.228" v="49" actId="478"/>
          <ac:picMkLst>
            <pc:docMk/>
            <pc:sldMk cId="1948506805" sldId="264"/>
            <ac:picMk id="5" creationId="{24A6E945-0488-4AC4-8001-46AF785A4DBA}"/>
          </ac:picMkLst>
        </pc:picChg>
      </pc:sldChg>
    </pc:docChg>
  </pc:docChgLst>
  <pc:docChgLst>
    <pc:chgData name="Yasir Durmaz" userId="e318e0e52aada418" providerId="LiveId" clId="{922564DB-D276-4476-B8E1-D1C068D918A9}"/>
    <pc:docChg chg="custSel modSld">
      <pc:chgData name="Yasir Durmaz" userId="e318e0e52aada418" providerId="LiveId" clId="{922564DB-D276-4476-B8E1-D1C068D918A9}" dt="2020-04-15T22:49:55.264" v="18" actId="1076"/>
      <pc:docMkLst>
        <pc:docMk/>
      </pc:docMkLst>
      <pc:sldChg chg="modSp mod">
        <pc:chgData name="Yasir Durmaz" userId="e318e0e52aada418" providerId="LiveId" clId="{922564DB-D276-4476-B8E1-D1C068D918A9}" dt="2020-04-15T19:52:54.767" v="10" actId="20577"/>
        <pc:sldMkLst>
          <pc:docMk/>
          <pc:sldMk cId="1950493639" sldId="263"/>
        </pc:sldMkLst>
        <pc:spChg chg="mod">
          <ac:chgData name="Yasir Durmaz" userId="e318e0e52aada418" providerId="LiveId" clId="{922564DB-D276-4476-B8E1-D1C068D918A9}" dt="2020-04-15T19:52:54.767" v="10" actId="20577"/>
          <ac:spMkLst>
            <pc:docMk/>
            <pc:sldMk cId="1950493639" sldId="263"/>
            <ac:spMk id="3" creationId="{1C619704-70AE-417D-82BA-24480F671AF4}"/>
          </ac:spMkLst>
        </pc:spChg>
      </pc:sldChg>
      <pc:sldChg chg="addSp delSp modSp mod">
        <pc:chgData name="Yasir Durmaz" userId="e318e0e52aada418" providerId="LiveId" clId="{922564DB-D276-4476-B8E1-D1C068D918A9}" dt="2020-04-15T22:49:55.264" v="18" actId="1076"/>
        <pc:sldMkLst>
          <pc:docMk/>
          <pc:sldMk cId="1948506805" sldId="264"/>
        </pc:sldMkLst>
        <pc:picChg chg="add del mod modCrop">
          <ac:chgData name="Yasir Durmaz" userId="e318e0e52aada418" providerId="LiveId" clId="{922564DB-D276-4476-B8E1-D1C068D918A9}" dt="2020-04-15T22:49:16.555" v="11" actId="478"/>
          <ac:picMkLst>
            <pc:docMk/>
            <pc:sldMk cId="1948506805" sldId="264"/>
            <ac:picMk id="4" creationId="{32C65F92-CEAB-4786-9102-CD7816592F04}"/>
          </ac:picMkLst>
        </pc:picChg>
        <pc:picChg chg="add mod">
          <ac:chgData name="Yasir Durmaz" userId="e318e0e52aada418" providerId="LiveId" clId="{922564DB-D276-4476-B8E1-D1C068D918A9}" dt="2020-04-15T22:49:55.264" v="18" actId="1076"/>
          <ac:picMkLst>
            <pc:docMk/>
            <pc:sldMk cId="1948506805" sldId="264"/>
            <ac:picMk id="5" creationId="{24A6E945-0488-4AC4-8001-46AF785A4DBA}"/>
          </ac:picMkLst>
        </pc:picChg>
        <pc:picChg chg="del">
          <ac:chgData name="Yasir Durmaz" userId="e318e0e52aada418" providerId="LiveId" clId="{922564DB-D276-4476-B8E1-D1C068D918A9}" dt="2020-04-15T19:51:14.207" v="0" actId="478"/>
          <ac:picMkLst>
            <pc:docMk/>
            <pc:sldMk cId="1948506805" sldId="264"/>
            <ac:picMk id="5" creationId="{B7A3F998-DDE6-4B4F-B868-8A574E03DC2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FBEAFB-96A7-40D6-95D7-C70432FD8766}" type="datetimeFigureOut">
              <a:rPr lang="de-AT" smtClean="0"/>
              <a:t>16.04.2020</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47227-F84B-4F9A-97F0-DE208F1A41BE}" type="slidenum">
              <a:rPr lang="de-AT" smtClean="0"/>
              <a:t>‹Nr.›</a:t>
            </a:fld>
            <a:endParaRPr lang="de-AT"/>
          </a:p>
        </p:txBody>
      </p:sp>
    </p:spTree>
    <p:extLst>
      <p:ext uri="{BB962C8B-B14F-4D97-AF65-F5344CB8AC3E}">
        <p14:creationId xmlns:p14="http://schemas.microsoft.com/office/powerpoint/2010/main" val="2101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5A2D387-66F0-9245-99C1-0194E130154C}" type="datetimeFigureOut">
              <a:rPr lang="de-DE" smtClean="0"/>
              <a:t>16.04.2020</a:t>
            </a:fld>
            <a:endParaRPr lang="de-DE"/>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4935C1C-5B21-7049-99D8-09B38CB623C9}" type="slidenum">
              <a:rPr lang="de-DE" smtClean="0"/>
              <a:t>‹Nr.›</a:t>
            </a:fld>
            <a:endParaRPr lang="de-DE"/>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1895989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16.04.2020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25596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16.04.2020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577329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16.04.2020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3409826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5A2D387-66F0-9245-99C1-0194E130154C}" type="datetimeFigureOut">
              <a:rPr lang="de-DE" smtClean="0"/>
              <a:t>16.04.2020</a:t>
            </a:fld>
            <a:endParaRPr lang="de-DE"/>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0250576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5A2D387-66F0-9245-99C1-0194E130154C}" type="datetimeFigureOut">
              <a:rPr lang="de-DE" smtClean="0"/>
              <a:t>16.04.2020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38796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5A2D387-66F0-9245-99C1-0194E130154C}" type="datetimeFigureOut">
              <a:rPr lang="de-DE" smtClean="0"/>
              <a:t>16.04.2020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413260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55A2D387-66F0-9245-99C1-0194E130154C}" type="datetimeFigureOut">
              <a:rPr lang="de-DE" smtClean="0"/>
              <a:t>16.04.2020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310445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2D387-66F0-9245-99C1-0194E130154C}" type="datetimeFigureOut">
              <a:rPr lang="de-DE" smtClean="0"/>
              <a:t>16.04.2020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90240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A2D387-66F0-9245-99C1-0194E130154C}" type="datetimeFigureOut">
              <a:rPr lang="de-DE" smtClean="0"/>
              <a:t>16.04.2020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D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583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A2D387-66F0-9245-99C1-0194E130154C}" type="datetimeFigureOut">
              <a:rPr lang="de-DE" smtClean="0"/>
              <a:t>16.04.2020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2887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5A2D387-66F0-9245-99C1-0194E130154C}" type="datetimeFigureOut">
              <a:rPr lang="de-DE" smtClean="0"/>
              <a:t>16.04.2020</a:t>
            </a:fld>
            <a:endParaRPr lang="de-DE"/>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de-DE"/>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4935C1C-5B21-7049-99D8-09B38CB623C9}" type="slidenum">
              <a:rPr lang="de-DE" smtClean="0"/>
              <a:t>‹Nr.›</a:t>
            </a:fld>
            <a:endParaRPr lang="de-DE"/>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4385765"/>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DA74DC-1D54-49F8-AAE5-67AD15407051}"/>
              </a:ext>
            </a:extLst>
          </p:cNvPr>
          <p:cNvSpPr>
            <a:spLocks noGrp="1"/>
          </p:cNvSpPr>
          <p:nvPr>
            <p:ph type="ctrTitle"/>
          </p:nvPr>
        </p:nvSpPr>
        <p:spPr>
          <a:xfrm>
            <a:off x="1915128" y="1330774"/>
            <a:ext cx="8361229" cy="2371796"/>
          </a:xfrm>
        </p:spPr>
        <p:txBody>
          <a:bodyPr/>
          <a:lstStyle/>
          <a:p>
            <a:pPr algn="l"/>
            <a:r>
              <a:rPr lang="de-AT" sz="2400" dirty="0" err="1"/>
              <a:t>Comparison</a:t>
            </a:r>
            <a:r>
              <a:rPr lang="de-AT" sz="2400" dirty="0"/>
              <a:t> and Critical </a:t>
            </a:r>
            <a:r>
              <a:rPr lang="de-AT" sz="2400" dirty="0" err="1"/>
              <a:t>Comparison</a:t>
            </a:r>
            <a:r>
              <a:rPr lang="de-AT" sz="2400" dirty="0"/>
              <a:t> </a:t>
            </a:r>
            <a:r>
              <a:rPr lang="de-AT" sz="2400" dirty="0" err="1"/>
              <a:t>of</a:t>
            </a:r>
            <a:r>
              <a:rPr lang="de-AT" sz="2400" dirty="0"/>
              <a:t> </a:t>
            </a:r>
            <a:r>
              <a:rPr lang="de-AT" sz="2400" dirty="0" err="1"/>
              <a:t>Charges</a:t>
            </a:r>
            <a:r>
              <a:rPr lang="de-AT" sz="2400" dirty="0"/>
              <a:t> </a:t>
            </a:r>
            <a:r>
              <a:rPr lang="de-AT" sz="2400" dirty="0" err="1"/>
              <a:t>for</a:t>
            </a:r>
            <a:r>
              <a:rPr lang="de-AT" sz="2400" dirty="0"/>
              <a:t> NFC Payments </a:t>
            </a:r>
            <a:r>
              <a:rPr lang="de-AT" sz="2400" dirty="0" err="1"/>
              <a:t>Accounted</a:t>
            </a:r>
            <a:r>
              <a:rPr lang="de-AT" sz="2400" dirty="0"/>
              <a:t> </a:t>
            </a:r>
            <a:r>
              <a:rPr lang="de-AT" sz="2400" dirty="0" err="1"/>
              <a:t>for</a:t>
            </a:r>
            <a:r>
              <a:rPr lang="de-AT" sz="2400" dirty="0"/>
              <a:t> </a:t>
            </a:r>
            <a:r>
              <a:rPr lang="de-AT" sz="2400" dirty="0" err="1"/>
              <a:t>by</a:t>
            </a:r>
            <a:r>
              <a:rPr lang="de-AT" sz="2400" dirty="0"/>
              <a:t> </a:t>
            </a:r>
            <a:r>
              <a:rPr lang="de-AT" sz="2400" dirty="0" err="1"/>
              <a:t>Credit</a:t>
            </a:r>
            <a:r>
              <a:rPr lang="de-AT" sz="2400" dirty="0"/>
              <a:t> Cards and Debit Cards </a:t>
            </a:r>
            <a:r>
              <a:rPr lang="de-AT" sz="2400" dirty="0" err="1"/>
              <a:t>Instead</a:t>
            </a:r>
            <a:r>
              <a:rPr lang="de-AT" sz="2400" dirty="0"/>
              <a:t> </a:t>
            </a:r>
            <a:r>
              <a:rPr lang="de-AT" sz="2400" dirty="0" err="1"/>
              <a:t>of</a:t>
            </a:r>
            <a:r>
              <a:rPr lang="de-AT" sz="2400" dirty="0"/>
              <a:t> </a:t>
            </a:r>
            <a:r>
              <a:rPr lang="de-AT" sz="2400" dirty="0" err="1"/>
              <a:t>Paying</a:t>
            </a:r>
            <a:r>
              <a:rPr lang="de-AT" sz="2400" dirty="0"/>
              <a:t> </a:t>
            </a:r>
            <a:r>
              <a:rPr lang="de-AT" sz="2400" dirty="0" err="1"/>
              <a:t>with</a:t>
            </a:r>
            <a:r>
              <a:rPr lang="de-AT" sz="2400" dirty="0"/>
              <a:t> Cash. (Vergleich und kritische Evaluierung der verrechneten Kosten beim Bezahlen über NFC mit Kreditkarten und Bankomatkarten (Debit-Cards) anstatt mit Bargeld</a:t>
            </a:r>
          </a:p>
        </p:txBody>
      </p:sp>
      <p:sp>
        <p:nvSpPr>
          <p:cNvPr id="3" name="Untertitel 2">
            <a:extLst>
              <a:ext uri="{FF2B5EF4-FFF2-40B4-BE49-F238E27FC236}">
                <a16:creationId xmlns:a16="http://schemas.microsoft.com/office/drawing/2014/main" id="{69A84614-67FC-4A5E-B6F5-DB7CDD443EFB}"/>
              </a:ext>
            </a:extLst>
          </p:cNvPr>
          <p:cNvSpPr>
            <a:spLocks noGrp="1"/>
          </p:cNvSpPr>
          <p:nvPr>
            <p:ph type="subTitle" idx="1"/>
          </p:nvPr>
        </p:nvSpPr>
        <p:spPr>
          <a:xfrm>
            <a:off x="1915128" y="4338528"/>
            <a:ext cx="6831673" cy="1086237"/>
          </a:xfrm>
        </p:spPr>
        <p:txBody>
          <a:bodyPr/>
          <a:lstStyle/>
          <a:p>
            <a:pPr algn="l"/>
            <a:r>
              <a:rPr lang="de-AT" dirty="0"/>
              <a:t>Yasir Durmaz h01429347</a:t>
            </a:r>
          </a:p>
          <a:p>
            <a:pPr algn="l"/>
            <a:r>
              <a:rPr lang="de-AT" dirty="0"/>
              <a:t>SBWL </a:t>
            </a:r>
            <a:r>
              <a:rPr lang="de-AT"/>
              <a:t>– K5 / Thema 6</a:t>
            </a:r>
            <a:endParaRPr lang="de-AT" dirty="0"/>
          </a:p>
        </p:txBody>
      </p:sp>
    </p:spTree>
    <p:extLst>
      <p:ext uri="{BB962C8B-B14F-4D97-AF65-F5344CB8AC3E}">
        <p14:creationId xmlns:p14="http://schemas.microsoft.com/office/powerpoint/2010/main" val="63841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A0A24A-7B79-4DA1-B1BA-8678E997FBD7}"/>
              </a:ext>
            </a:extLst>
          </p:cNvPr>
          <p:cNvSpPr>
            <a:spLocks noGrp="1"/>
          </p:cNvSpPr>
          <p:nvPr>
            <p:ph type="title"/>
          </p:nvPr>
        </p:nvSpPr>
        <p:spPr>
          <a:xfrm>
            <a:off x="1199213" y="259830"/>
            <a:ext cx="9601200" cy="730770"/>
          </a:xfrm>
        </p:spPr>
        <p:txBody>
          <a:bodyPr>
            <a:normAutofit/>
          </a:bodyPr>
          <a:lstStyle/>
          <a:p>
            <a:r>
              <a:rPr lang="de-AT" sz="3600" dirty="0"/>
              <a:t>Gliederung</a:t>
            </a:r>
          </a:p>
        </p:txBody>
      </p:sp>
      <p:sp>
        <p:nvSpPr>
          <p:cNvPr id="3" name="Inhaltsplatzhalter 2">
            <a:extLst>
              <a:ext uri="{FF2B5EF4-FFF2-40B4-BE49-F238E27FC236}">
                <a16:creationId xmlns:a16="http://schemas.microsoft.com/office/drawing/2014/main" id="{14A9751C-F691-41EA-A239-DFAB5C67199B}"/>
              </a:ext>
            </a:extLst>
          </p:cNvPr>
          <p:cNvSpPr>
            <a:spLocks noGrp="1"/>
          </p:cNvSpPr>
          <p:nvPr>
            <p:ph sz="half" idx="1"/>
          </p:nvPr>
        </p:nvSpPr>
        <p:spPr>
          <a:xfrm>
            <a:off x="1199212" y="1379094"/>
            <a:ext cx="9983450" cy="4429595"/>
          </a:xfrm>
        </p:spPr>
        <p:txBody>
          <a:bodyPr>
            <a:normAutofit lnSpcReduction="10000"/>
          </a:bodyPr>
          <a:lstStyle/>
          <a:p>
            <a:pPr marL="457200" lvl="0" indent="-457200">
              <a:buFont typeface="+mj-lt"/>
              <a:buAutoNum type="arabicPeriod"/>
            </a:pPr>
            <a:r>
              <a:rPr lang="en-US" dirty="0"/>
              <a:t>Introduction</a:t>
            </a:r>
            <a:endParaRPr lang="de-AT" sz="1600" dirty="0"/>
          </a:p>
          <a:p>
            <a:pPr marL="457200" lvl="0" indent="-457200">
              <a:buFont typeface="+mj-lt"/>
              <a:buAutoNum type="arabicPeriod"/>
            </a:pPr>
            <a:r>
              <a:rPr lang="en-US" dirty="0"/>
              <a:t>NFC Introduction</a:t>
            </a:r>
            <a:endParaRPr lang="de-AT" sz="1600" dirty="0"/>
          </a:p>
          <a:p>
            <a:pPr marL="530352" lvl="1" indent="0">
              <a:buNone/>
            </a:pPr>
            <a:r>
              <a:rPr lang="en-US" dirty="0"/>
              <a:t>2.1 Functioning</a:t>
            </a:r>
            <a:endParaRPr lang="de-AT" sz="1600" dirty="0"/>
          </a:p>
          <a:p>
            <a:pPr marL="530352" lvl="1" indent="0">
              <a:buNone/>
            </a:pPr>
            <a:r>
              <a:rPr lang="en-US" dirty="0"/>
              <a:t>2.2 Operation Modes</a:t>
            </a:r>
          </a:p>
          <a:p>
            <a:pPr marL="530352" lvl="1" indent="0">
              <a:buNone/>
            </a:pPr>
            <a:r>
              <a:rPr lang="de-AT" dirty="0"/>
              <a:t>2.3 </a:t>
            </a:r>
            <a:r>
              <a:rPr lang="de-AT" dirty="0" err="1"/>
              <a:t>Concerns</a:t>
            </a:r>
            <a:endParaRPr lang="de-AT" dirty="0"/>
          </a:p>
          <a:p>
            <a:pPr marL="457200" lvl="0" indent="-457200">
              <a:buFont typeface="+mj-lt"/>
              <a:buAutoNum type="arabicPeriod"/>
            </a:pPr>
            <a:r>
              <a:rPr lang="en-US" dirty="0"/>
              <a:t>Opportunities for usage </a:t>
            </a:r>
            <a:endParaRPr lang="de-AT" sz="1600" dirty="0"/>
          </a:p>
          <a:p>
            <a:pPr marL="457200" lvl="0" indent="-457200">
              <a:buFont typeface="+mj-lt"/>
              <a:buAutoNum type="arabicPeriod"/>
            </a:pPr>
            <a:r>
              <a:rPr lang="en-US" dirty="0"/>
              <a:t>Actual charges for usage </a:t>
            </a:r>
            <a:endParaRPr lang="de-AT" sz="1600" dirty="0"/>
          </a:p>
          <a:p>
            <a:pPr marL="457200" lvl="0" indent="-457200">
              <a:buFont typeface="+mj-lt"/>
              <a:buAutoNum type="arabicPeriod"/>
            </a:pPr>
            <a:r>
              <a:rPr lang="en-US" dirty="0"/>
              <a:t>Comparison between different providers</a:t>
            </a:r>
          </a:p>
          <a:p>
            <a:pPr marL="0" lvl="0" indent="0">
              <a:buNone/>
            </a:pPr>
            <a:r>
              <a:rPr lang="en-US" sz="1600" dirty="0"/>
              <a:t>          </a:t>
            </a:r>
            <a:r>
              <a:rPr lang="en-US" dirty="0"/>
              <a:t>5.1 EU</a:t>
            </a:r>
          </a:p>
          <a:p>
            <a:pPr marL="0" lvl="0" indent="0">
              <a:buNone/>
            </a:pPr>
            <a:r>
              <a:rPr lang="de-AT" dirty="0"/>
              <a:t>        5.2 Non EU Countries</a:t>
            </a:r>
          </a:p>
          <a:p>
            <a:pPr marL="0" lvl="0" indent="0">
              <a:buNone/>
            </a:pPr>
            <a:r>
              <a:rPr lang="en-US" dirty="0"/>
              <a:t>6.     Critics and justification for charges</a:t>
            </a:r>
            <a:endParaRPr lang="de-AT" sz="1600" dirty="0"/>
          </a:p>
          <a:p>
            <a:pPr marL="457200" indent="-457200">
              <a:buFont typeface="+mj-lt"/>
              <a:buAutoNum type="arabicPeriod"/>
            </a:pPr>
            <a:endParaRPr lang="de-AT" dirty="0"/>
          </a:p>
          <a:p>
            <a:pPr marL="457200" indent="-457200">
              <a:buFont typeface="+mj-lt"/>
              <a:buAutoNum type="arabicPeriod"/>
            </a:pPr>
            <a:endParaRPr lang="de-AT" dirty="0"/>
          </a:p>
          <a:p>
            <a:pPr marL="457200" indent="-457200">
              <a:buFont typeface="+mj-lt"/>
              <a:buAutoNum type="arabicPeriod"/>
            </a:pPr>
            <a:endParaRPr lang="de-AT" dirty="0"/>
          </a:p>
        </p:txBody>
      </p:sp>
      <p:sp>
        <p:nvSpPr>
          <p:cNvPr id="5" name="Fußzeilenplatzhalter 4">
            <a:extLst>
              <a:ext uri="{FF2B5EF4-FFF2-40B4-BE49-F238E27FC236}">
                <a16:creationId xmlns:a16="http://schemas.microsoft.com/office/drawing/2014/main" id="{757A306F-8CF6-46E8-8BFC-9B606A285805}"/>
              </a:ext>
            </a:extLst>
          </p:cNvPr>
          <p:cNvSpPr>
            <a:spLocks noGrp="1"/>
          </p:cNvSpPr>
          <p:nvPr>
            <p:ph type="ftr" sz="quarter" idx="11"/>
          </p:nvPr>
        </p:nvSpPr>
        <p:spPr/>
        <p:txBody>
          <a:bodyPr/>
          <a:lstStyle/>
          <a:p>
            <a:r>
              <a:rPr lang="de-DE"/>
              <a:t>Thema 6 - Yasir Durmaz</a:t>
            </a:r>
          </a:p>
        </p:txBody>
      </p:sp>
      <p:sp>
        <p:nvSpPr>
          <p:cNvPr id="6" name="Foliennummernplatzhalter 5">
            <a:extLst>
              <a:ext uri="{FF2B5EF4-FFF2-40B4-BE49-F238E27FC236}">
                <a16:creationId xmlns:a16="http://schemas.microsoft.com/office/drawing/2014/main" id="{D3DF2CCB-DF11-4605-9ABC-7A08A4C5D78F}"/>
              </a:ext>
            </a:extLst>
          </p:cNvPr>
          <p:cNvSpPr>
            <a:spLocks noGrp="1"/>
          </p:cNvSpPr>
          <p:nvPr>
            <p:ph type="sldNum" sz="quarter" idx="12"/>
          </p:nvPr>
        </p:nvSpPr>
        <p:spPr/>
        <p:txBody>
          <a:bodyPr/>
          <a:lstStyle/>
          <a:p>
            <a:fld id="{C4935C1C-5B21-7049-99D8-09B38CB623C9}" type="slidenum">
              <a:rPr lang="de-DE" smtClean="0"/>
              <a:t>2</a:t>
            </a:fld>
            <a:endParaRPr lang="de-DE"/>
          </a:p>
        </p:txBody>
      </p:sp>
    </p:spTree>
    <p:extLst>
      <p:ext uri="{BB962C8B-B14F-4D97-AF65-F5344CB8AC3E}">
        <p14:creationId xmlns:p14="http://schemas.microsoft.com/office/powerpoint/2010/main" val="308041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B89AF4-F665-440C-9624-C1D865F66945}"/>
              </a:ext>
            </a:extLst>
          </p:cNvPr>
          <p:cNvSpPr>
            <a:spLocks noGrp="1"/>
          </p:cNvSpPr>
          <p:nvPr>
            <p:ph type="title"/>
          </p:nvPr>
        </p:nvSpPr>
        <p:spPr/>
        <p:txBody>
          <a:bodyPr/>
          <a:lstStyle/>
          <a:p>
            <a:r>
              <a:rPr lang="de-AT" dirty="0"/>
              <a:t>Derzeitiger Stand</a:t>
            </a:r>
          </a:p>
        </p:txBody>
      </p:sp>
      <p:sp>
        <p:nvSpPr>
          <p:cNvPr id="3" name="Inhaltsplatzhalter 2">
            <a:extLst>
              <a:ext uri="{FF2B5EF4-FFF2-40B4-BE49-F238E27FC236}">
                <a16:creationId xmlns:a16="http://schemas.microsoft.com/office/drawing/2014/main" id="{1C619704-70AE-417D-82BA-24480F671AF4}"/>
              </a:ext>
            </a:extLst>
          </p:cNvPr>
          <p:cNvSpPr>
            <a:spLocks noGrp="1"/>
          </p:cNvSpPr>
          <p:nvPr>
            <p:ph sz="half" idx="1"/>
          </p:nvPr>
        </p:nvSpPr>
        <p:spPr>
          <a:xfrm>
            <a:off x="1371600" y="1708879"/>
            <a:ext cx="9601200" cy="4158521"/>
          </a:xfrm>
        </p:spPr>
        <p:txBody>
          <a:bodyPr/>
          <a:lstStyle/>
          <a:p>
            <a:r>
              <a:rPr lang="de-AT" dirty="0"/>
              <a:t>Literaturrecherche</a:t>
            </a:r>
          </a:p>
          <a:p>
            <a:r>
              <a:rPr lang="de-AT" dirty="0"/>
              <a:t>Wissenschaftliche Texte suchen ordnen, </a:t>
            </a:r>
          </a:p>
          <a:p>
            <a:r>
              <a:rPr lang="de-AT" dirty="0"/>
              <a:t>Gliederung angepasst</a:t>
            </a:r>
          </a:p>
          <a:p>
            <a:r>
              <a:rPr lang="de-AT" dirty="0" err="1"/>
              <a:t>Gannt</a:t>
            </a:r>
            <a:r>
              <a:rPr lang="de-AT" dirty="0"/>
              <a:t>-</a:t>
            </a:r>
            <a:r>
              <a:rPr lang="de-AT"/>
              <a:t>Chart </a:t>
            </a:r>
            <a:r>
              <a:rPr lang="de-AT" dirty="0"/>
              <a:t>aktualisiert</a:t>
            </a:r>
          </a:p>
          <a:p>
            <a:r>
              <a:rPr lang="de-AT" dirty="0"/>
              <a:t>Deckblatt und Inhaltsverzeichnis erstellt</a:t>
            </a:r>
          </a:p>
          <a:p>
            <a:r>
              <a:rPr lang="de-AT" dirty="0"/>
              <a:t>Kapiteln 1-3 fast fertig</a:t>
            </a:r>
          </a:p>
          <a:p>
            <a:r>
              <a:rPr lang="de-AT" dirty="0"/>
              <a:t>Formatierung angepasst</a:t>
            </a:r>
          </a:p>
          <a:p>
            <a:r>
              <a:rPr lang="de-AT" dirty="0"/>
              <a:t>Literaturverzeichnis erstellt</a:t>
            </a:r>
          </a:p>
          <a:p>
            <a:endParaRPr lang="de-AT" dirty="0"/>
          </a:p>
        </p:txBody>
      </p:sp>
    </p:spTree>
    <p:extLst>
      <p:ext uri="{BB962C8B-B14F-4D97-AF65-F5344CB8AC3E}">
        <p14:creationId xmlns:p14="http://schemas.microsoft.com/office/powerpoint/2010/main" val="1950493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1955AC-5ED6-46F3-A6C9-E2AF6A678E93}"/>
              </a:ext>
            </a:extLst>
          </p:cNvPr>
          <p:cNvSpPr>
            <a:spLocks noGrp="1"/>
          </p:cNvSpPr>
          <p:nvPr>
            <p:ph type="title"/>
          </p:nvPr>
        </p:nvSpPr>
        <p:spPr>
          <a:xfrm>
            <a:off x="718956" y="0"/>
            <a:ext cx="9601200" cy="481631"/>
          </a:xfrm>
        </p:spPr>
        <p:txBody>
          <a:bodyPr>
            <a:normAutofit fontScale="90000"/>
          </a:bodyPr>
          <a:lstStyle/>
          <a:p>
            <a:r>
              <a:rPr lang="de-AT" sz="3600" dirty="0" err="1"/>
              <a:t>Gannt</a:t>
            </a:r>
            <a:r>
              <a:rPr lang="de-AT" sz="3600" dirty="0"/>
              <a:t> Chart</a:t>
            </a:r>
          </a:p>
        </p:txBody>
      </p:sp>
      <p:pic>
        <p:nvPicPr>
          <p:cNvPr id="4" name="Grafik 3">
            <a:extLst>
              <a:ext uri="{FF2B5EF4-FFF2-40B4-BE49-F238E27FC236}">
                <a16:creationId xmlns:a16="http://schemas.microsoft.com/office/drawing/2014/main" id="{4D13E2E4-5FC5-4663-AABC-2E6241FA3E2A}"/>
              </a:ext>
            </a:extLst>
          </p:cNvPr>
          <p:cNvPicPr>
            <a:picLocks noChangeAspect="1"/>
          </p:cNvPicPr>
          <p:nvPr/>
        </p:nvPicPr>
        <p:blipFill>
          <a:blip r:embed="rId2"/>
          <a:stretch>
            <a:fillRect/>
          </a:stretch>
        </p:blipFill>
        <p:spPr>
          <a:xfrm>
            <a:off x="718956" y="481631"/>
            <a:ext cx="11030865" cy="6264745"/>
          </a:xfrm>
          <a:prstGeom prst="rect">
            <a:avLst/>
          </a:prstGeom>
        </p:spPr>
      </p:pic>
    </p:spTree>
    <p:extLst>
      <p:ext uri="{BB962C8B-B14F-4D97-AF65-F5344CB8AC3E}">
        <p14:creationId xmlns:p14="http://schemas.microsoft.com/office/powerpoint/2010/main" val="1948506805"/>
      </p:ext>
    </p:extLst>
  </p:cSld>
  <p:clrMapOvr>
    <a:masterClrMapping/>
  </p:clrMapOvr>
</p:sld>
</file>

<file path=ppt/theme/theme1.xml><?xml version="1.0" encoding="utf-8"?>
<a:theme xmlns:a="http://schemas.openxmlformats.org/drawingml/2006/main" name="Ausschnitt">
  <a:themeElements>
    <a:clrScheme name="Ausschnitt">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usschnitt">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sschnit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Words>
  <Application>Microsoft Office PowerPoint</Application>
  <PresentationFormat>Breitbild</PresentationFormat>
  <Paragraphs>28</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Calibri</vt:lpstr>
      <vt:lpstr>Franklin Gothic Book</vt:lpstr>
      <vt:lpstr>Ausschnitt</vt:lpstr>
      <vt:lpstr>Comparison and Critical Comparison of Charges for NFC Payments Accounted for by Credit Cards and Debit Cards Instead of Paying with Cash. (Vergleich und kritische Evaluierung der verrechneten Kosten beim Bezahlen über NFC mit Kreditkarten und Bankomatkarten (Debit-Cards) anstatt mit Bargeld</vt:lpstr>
      <vt:lpstr>Gliederung</vt:lpstr>
      <vt:lpstr>Derzeitiger Stand</vt:lpstr>
      <vt:lpstr>Gannt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and Critical Comparison of Charges for NFC Payments Accounted for by Credit Cards and Debit Cards Instead of Paying with Cash. (Vergleich und kritische Evaluierung der verrechneten Kosten beim Bezahlen über NFC mit Kreditkarten und Bankomatkarten (Debit-Cards) anstatt mit Bargeld.</dc:title>
  <dc:creator>Durmaz Sadi Yasir</dc:creator>
  <cp:lastModifiedBy>Yasir Durmaz</cp:lastModifiedBy>
  <cp:revision>4</cp:revision>
  <dcterms:created xsi:type="dcterms:W3CDTF">2020-03-18T16:10:17Z</dcterms:created>
  <dcterms:modified xsi:type="dcterms:W3CDTF">2020-04-16T06:59:04Z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85706</vt:lpwstr>
  </property>
  <property fmtid="{D5CDD505-2E9C-101B-9397-08002B2CF9AE}" name="NXPowerLiteSettings" pid="3">
    <vt:lpwstr>C7000400038000</vt:lpwstr>
  </property>
  <property fmtid="{D5CDD505-2E9C-101B-9397-08002B2CF9AE}" name="NXPowerLiteVersion" pid="4">
    <vt:lpwstr>S9.0.1</vt:lpwstr>
  </property>
</Properties>
</file>