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D91C98-B5D1-48B0-8BDC-0BF680849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D21547-4CD6-4281-8178-C13BEFC8F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B9A59A-3454-44A5-8997-25EBC1962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82A848-4A9F-487B-A126-3BDEDB892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4C8138-3A83-43F6-B674-189FE720B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849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55A20-52B0-45C0-917F-D81951B74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79B6E6-F347-4FF1-B163-DB674613D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1F1219-50A1-4FDC-B5BF-36011535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093533-DEA4-4C81-A7B7-47C4B4304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D722F7-6EBC-4FE3-B64A-11E4B302E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84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7745D78-4571-4F84-B790-03C1098D42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8B2A4-0756-4B00-8455-C548BA116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F2BD77-03D5-476D-B1EE-03FD6AA3F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681EBE-E6DF-43D9-B5F6-D8278AE11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5CE2D5-56E9-4F4C-905F-295F0709B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28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B3A402-7517-41ED-A6FF-44596699D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00D705-FF71-475C-9C86-27A024168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1C629D-B121-4CA1-B07E-FB4844854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615549-7CAA-43B9-A8DF-0807D0340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573952-62A9-4EA7-A2A1-C85E1ACB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265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D2E8F2-AF36-4FEF-830D-D39C59A65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C2E65E-0683-44A8-A378-820A31FA5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6C3C2B-124F-48A3-B405-5E61482F6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B9A877-577A-4E12-93B5-35B04027C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D93E53-DF3F-4D9C-A7A5-A861B38B3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88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768021-931B-483D-8758-610764BE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5AD371-D050-41DD-B7F4-8BED94CAE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B34464-8ED6-4E43-8FDF-443BF7853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B85751-37EB-4778-B0D9-27519B29C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7B3EF2-E59C-480E-A861-7D0F87C1A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B45E9A-D756-49D3-90FB-A56F82E53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738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90678D-F321-4B54-ACEA-A2B42C4CB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6AF4B5-6587-48C9-83E1-7453F1C72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5BA7E72-09CD-4E2D-8875-44A1695D8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9EF004-7E39-45D6-8222-6CA5092AC4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AEC2116-48E1-4EF9-9532-7FA512990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9F0FA63-2D91-43AC-822B-0EFBA2A1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F3C8C6D-7493-4A81-AF33-765F2D73B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C437586-04AC-47B6-AD54-3AA159423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219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8A5758-23AD-461A-A55E-FFB15A192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F58B70C-C076-41AF-AFB9-5BE95DDC5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BBA4836-C25C-409C-AE38-2989780B8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98024F-3A89-4309-A10A-6B729301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518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42B25AB-DC0B-4D27-8981-8BDA1117E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AF49D5A-9D14-425C-8F28-C77E7D0D1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B6DE4A3-B085-4BC1-8790-7C7B5984B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38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1352EE-A6E1-42CD-A85E-A0E9B3C82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74262E-6800-47AF-A139-1DB38DAAE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D13517-D64D-41F0-A737-2ED072E83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DB896E-0B95-425D-8674-D7B6310A8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1289ED-EA3D-49ED-B417-869ACC82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39DFC5-5DB3-42DE-9A6B-6ABD29AD3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08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9EA633-2C95-4AC9-9C8F-DC3F78611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D3D8679-4F41-4624-A282-16F1550D7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D8F8ED-DE0C-4739-81D1-CCDF0492C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43D771-A46F-4797-A4C7-F4E943055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825-532A-4362-BC55-F298A71007E3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EE0BDC-1A4A-4C09-A145-D81DE0170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CAC4C2-4BB7-400C-B27D-59BA48748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551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C61C7D9-8FB8-4310-9BFA-82BB0A09C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69A57B-E215-47D6-9E7D-FE1C3DAB8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B6456D-922E-4FD5-846A-C69278529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53825-532A-4362-BC55-F298A71007E3}" type="datetimeFigureOut">
              <a:rPr lang="de-DE" smtClean="0"/>
              <a:t>02.04.2020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19B957-B401-4195-800F-82D4C2A99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FE3E2C-A37A-4BD2-922E-2B8747863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5683-5E79-4812-8861-494F74611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974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5C28D45C-643D-40A7-87AF-B23FBE6C8A9B}"/>
              </a:ext>
            </a:extLst>
          </p:cNvPr>
          <p:cNvSpPr/>
          <p:nvPr/>
        </p:nvSpPr>
        <p:spPr>
          <a:xfrm>
            <a:off x="304799" y="1310319"/>
            <a:ext cx="6096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DE" sz="2000" b="1" dirty="0"/>
              <a:t>Registrierkassaverordnung:</a:t>
            </a:r>
          </a:p>
          <a:p>
            <a:pPr algn="ctr"/>
            <a:r>
              <a:rPr lang="de-DE" sz="2000" b="1" dirty="0"/>
              <a:t>Markt- &amp; Entwicklungstendenzen Hardware, insbesondere</a:t>
            </a:r>
          </a:p>
          <a:p>
            <a:pPr algn="ctr"/>
            <a:r>
              <a:rPr lang="de-DE" sz="2000" b="1" dirty="0"/>
              <a:t>Vergleich der Systeme für die Gastwirtschaft</a:t>
            </a:r>
          </a:p>
          <a:p>
            <a:pPr algn="ctr"/>
            <a:r>
              <a:rPr lang="de-DE" sz="2000" b="1" dirty="0"/>
              <a:t>(Rechner, Drucker, feste und mobile</a:t>
            </a:r>
          </a:p>
          <a:p>
            <a:pPr algn="ctr"/>
            <a:r>
              <a:rPr lang="de-DE" sz="2000" b="1" dirty="0"/>
              <a:t>Erfassungssysteme)</a:t>
            </a:r>
          </a:p>
          <a:p>
            <a:pPr algn="ctr"/>
            <a:endParaRPr lang="de-DE" sz="2000" b="1" dirty="0"/>
          </a:p>
          <a:p>
            <a:pPr algn="ctr"/>
            <a:endParaRPr lang="de-DE" sz="2000" b="1" dirty="0"/>
          </a:p>
          <a:p>
            <a:pPr algn="ctr"/>
            <a:endParaRPr lang="de-DE" sz="2000" b="1" dirty="0"/>
          </a:p>
          <a:p>
            <a:pPr algn="ctr"/>
            <a:r>
              <a:rPr lang="de-DE" sz="2000" b="1" dirty="0"/>
              <a:t>Jochen Gold</a:t>
            </a:r>
          </a:p>
          <a:p>
            <a:pPr algn="ctr"/>
            <a:r>
              <a:rPr lang="de-DE" sz="2000" b="1" dirty="0"/>
              <a:t>01507485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7E3A4A5-7F1A-4065-A2C7-90BD1914EBDE}"/>
              </a:ext>
            </a:extLst>
          </p:cNvPr>
          <p:cNvSpPr/>
          <p:nvPr/>
        </p:nvSpPr>
        <p:spPr>
          <a:xfrm>
            <a:off x="6596543" y="745348"/>
            <a:ext cx="6096000" cy="536730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	</a:t>
            </a:r>
            <a:r>
              <a:rPr lang="en-US" sz="1100" b="1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Einleitung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	</a:t>
            </a:r>
            <a:r>
              <a:rPr lang="en-US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Überblick</a:t>
            </a: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Registrierkassensicherheitsverordnung</a:t>
            </a: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(RKSV)	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	</a:t>
            </a:r>
            <a:r>
              <a:rPr lang="de-DE" sz="11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Vergleich der Systeme für die Gastwirtschaft</a:t>
            </a: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	Stationäre Registrierkassensysteme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3.1.1	</a:t>
            </a:r>
            <a:r>
              <a:rPr lang="de-DE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Vectron</a:t>
            </a: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Systems AG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3.1.2	</a:t>
            </a:r>
            <a:r>
              <a:rPr lang="en-US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Orderman</a:t>
            </a: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GmbH	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3.1.3	Sharp Electronics (Europe) GmbH	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3.1.4	Casio Europe GmbH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3.1.5                 weitere Hersteller…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	Mobile Registrierkassensysteme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3.2.1	</a:t>
            </a:r>
            <a:r>
              <a:rPr lang="de-DE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Vectron</a:t>
            </a: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Systems AG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3.2.2	</a:t>
            </a:r>
            <a:r>
              <a:rPr lang="en-US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Orderman</a:t>
            </a: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GmbH	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3.2.3	Casio Europe GmbH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3.2.4	Apple Hardware (</a:t>
            </a:r>
            <a:r>
              <a:rPr lang="de-DE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Ipad</a:t>
            </a: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sz="1100" dirty="0" err="1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Iphone</a:t>
            </a: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3.2.4	weitere Hersteller…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	</a:t>
            </a:r>
            <a:r>
              <a:rPr lang="de-DE" sz="11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Auswahl von Bondrucker / POS-Terminal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3.4	</a:t>
            </a:r>
            <a:r>
              <a:rPr lang="de-DE" sz="11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Entwicklungstendenzen &amp; Ausblick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	</a:t>
            </a:r>
            <a:r>
              <a:rPr lang="de-DE" sz="1100" b="1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Zusammenfassung	</a:t>
            </a:r>
            <a:endParaRPr lang="de-DE" sz="1100" dirty="0"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	Literaturverzeichnis	</a:t>
            </a:r>
          </a:p>
        </p:txBody>
      </p:sp>
    </p:spTree>
    <p:extLst>
      <p:ext uri="{BB962C8B-B14F-4D97-AF65-F5344CB8AC3E}">
        <p14:creationId xmlns:p14="http://schemas.microsoft.com/office/powerpoint/2010/main" val="325529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C33DE2E9-B90F-47BF-AC93-1D23AA850089}"/>
              </a:ext>
            </a:extLst>
          </p:cNvPr>
          <p:cNvSpPr txBox="1"/>
          <p:nvPr/>
        </p:nvSpPr>
        <p:spPr>
          <a:xfrm>
            <a:off x="838897" y="678577"/>
            <a:ext cx="109308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Erledigte Aufgaben bis (2 April)</a:t>
            </a:r>
          </a:p>
          <a:p>
            <a:endParaRPr lang="de-DE" dirty="0"/>
          </a:p>
          <a:p>
            <a:r>
              <a:rPr lang="de-DE" dirty="0"/>
              <a:t>Online-Recherche </a:t>
            </a:r>
          </a:p>
          <a:p>
            <a:endParaRPr lang="de-DE" dirty="0"/>
          </a:p>
          <a:p>
            <a:r>
              <a:rPr lang="de-DE" dirty="0"/>
              <a:t>Text zu Kapitel Stationäre Registrierkassen verfassen</a:t>
            </a:r>
          </a:p>
          <a:p>
            <a:endParaRPr lang="de-DE" dirty="0"/>
          </a:p>
          <a:p>
            <a:r>
              <a:rPr lang="de-DE" b="1" dirty="0"/>
              <a:t>Bis zum nächsten Termin (16 April)</a:t>
            </a:r>
          </a:p>
          <a:p>
            <a:r>
              <a:rPr lang="de-DE" dirty="0"/>
              <a:t> </a:t>
            </a:r>
          </a:p>
          <a:p>
            <a:r>
              <a:rPr lang="de-DE" dirty="0"/>
              <a:t>Online-Recherche </a:t>
            </a:r>
          </a:p>
          <a:p>
            <a:r>
              <a:rPr lang="de-DE" dirty="0"/>
              <a:t>Seminararbeit weiterschreiben (Kapitel Stationäre &amp; Mobile Registrierkassen)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334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879A6B9-D87C-4081-BBF6-7FE0B3ACA60B}"/>
              </a:ext>
            </a:extLst>
          </p:cNvPr>
          <p:cNvSpPr txBox="1"/>
          <p:nvPr/>
        </p:nvSpPr>
        <p:spPr>
          <a:xfrm>
            <a:off x="2457974" y="5977576"/>
            <a:ext cx="8539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Gantt Chart mithilfe von </a:t>
            </a:r>
            <a:r>
              <a:rPr lang="de-DE" dirty="0" err="1"/>
              <a:t>toggl</a:t>
            </a:r>
            <a:r>
              <a:rPr lang="de-DE" dirty="0"/>
              <a:t> plan erstellt -&gt;  https://toggl.com/plan/product</a:t>
            </a:r>
          </a:p>
        </p:txBody>
      </p:sp>
      <p:pic>
        <p:nvPicPr>
          <p:cNvPr id="12" name="Grafik 11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2E7C2040-C67B-4B91-BA9F-BD0500A4B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245" y="973340"/>
            <a:ext cx="9285509" cy="409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Breitbild</PresentationFormat>
  <Paragraphs>40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Win10</dc:creator>
  <cp:lastModifiedBy>Win10</cp:lastModifiedBy>
  <cp:revision>27</cp:revision>
  <dcterms:created xsi:type="dcterms:W3CDTF">2020-03-26T10:20:25Z</dcterms:created>
  <dcterms:modified xsi:type="dcterms:W3CDTF">2020-04-02T16:10:25Z</dcterms:modified>
</cp:coreProperties>
</file>