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D74D8F-33AB-4D4B-B692-5D8111675479}" v="17" dt="2020-04-05T12:53:28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e Landman" userId="39209352dfbfe7f7" providerId="LiveId" clId="{CBD74D8F-33AB-4D4B-B692-5D8111675479}"/>
    <pc:docChg chg="undo custSel addSld delSld modSld sldOrd">
      <pc:chgData name="Elise Landman" userId="39209352dfbfe7f7" providerId="LiveId" clId="{CBD74D8F-33AB-4D4B-B692-5D8111675479}" dt="2020-04-05T12:53:28.409" v="432" actId="478"/>
      <pc:docMkLst>
        <pc:docMk/>
      </pc:docMkLst>
      <pc:sldChg chg="delSp">
        <pc:chgData name="Elise Landman" userId="39209352dfbfe7f7" providerId="LiveId" clId="{CBD74D8F-33AB-4D4B-B692-5D8111675479}" dt="2020-04-05T12:53:28.409" v="432" actId="478"/>
        <pc:sldMkLst>
          <pc:docMk/>
          <pc:sldMk cId="1467995137" sldId="256"/>
        </pc:sldMkLst>
        <pc:picChg chg="del">
          <ac:chgData name="Elise Landman" userId="39209352dfbfe7f7" providerId="LiveId" clId="{CBD74D8F-33AB-4D4B-B692-5D8111675479}" dt="2020-04-05T12:53:28.409" v="432" actId="478"/>
          <ac:picMkLst>
            <pc:docMk/>
            <pc:sldMk cId="1467995137" sldId="256"/>
            <ac:picMk id="2050" creationId="{D9D026D5-95A0-4586-B121-57840B18B11F}"/>
          </ac:picMkLst>
        </pc:picChg>
      </pc:sldChg>
      <pc:sldChg chg="modSp">
        <pc:chgData name="Elise Landman" userId="39209352dfbfe7f7" providerId="LiveId" clId="{CBD74D8F-33AB-4D4B-B692-5D8111675479}" dt="2020-03-19T08:21:49.935" v="10" actId="20577"/>
        <pc:sldMkLst>
          <pc:docMk/>
          <pc:sldMk cId="3090706133" sldId="257"/>
        </pc:sldMkLst>
        <pc:spChg chg="mod">
          <ac:chgData name="Elise Landman" userId="39209352dfbfe7f7" providerId="LiveId" clId="{CBD74D8F-33AB-4D4B-B692-5D8111675479}" dt="2020-03-19T08:21:49.935" v="10" actId="20577"/>
          <ac:spMkLst>
            <pc:docMk/>
            <pc:sldMk cId="3090706133" sldId="257"/>
            <ac:spMk id="3" creationId="{18D4AAA2-2975-42F9-8FAD-8E488D81AA3D}"/>
          </ac:spMkLst>
        </pc:spChg>
      </pc:sldChg>
      <pc:sldChg chg="del ord modTransition">
        <pc:chgData name="Elise Landman" userId="39209352dfbfe7f7" providerId="LiveId" clId="{CBD74D8F-33AB-4D4B-B692-5D8111675479}" dt="2020-04-05T12:51:47.737" v="430" actId="2696"/>
        <pc:sldMkLst>
          <pc:docMk/>
          <pc:sldMk cId="2023128154" sldId="260"/>
        </pc:sldMkLst>
      </pc:sldChg>
      <pc:sldChg chg="addSp delSp modSp add">
        <pc:chgData name="Elise Landman" userId="39209352dfbfe7f7" providerId="LiveId" clId="{CBD74D8F-33AB-4D4B-B692-5D8111675479}" dt="2020-04-05T12:53:11.148" v="431" actId="478"/>
        <pc:sldMkLst>
          <pc:docMk/>
          <pc:sldMk cId="260494082" sldId="261"/>
        </pc:sldMkLst>
        <pc:spChg chg="add mod">
          <ac:chgData name="Elise Landman" userId="39209352dfbfe7f7" providerId="LiveId" clId="{CBD74D8F-33AB-4D4B-B692-5D8111675479}" dt="2020-04-04T09:36:02.154" v="425" actId="1076"/>
          <ac:spMkLst>
            <pc:docMk/>
            <pc:sldMk cId="260494082" sldId="261"/>
            <ac:spMk id="3" creationId="{2569AD75-EEBD-4D06-BE6A-A3B4ABA6EDAB}"/>
          </ac:spMkLst>
        </pc:spChg>
        <pc:spChg chg="del mod">
          <ac:chgData name="Elise Landman" userId="39209352dfbfe7f7" providerId="LiveId" clId="{CBD74D8F-33AB-4D4B-B692-5D8111675479}" dt="2020-04-01T18:47:21.750" v="22" actId="478"/>
          <ac:spMkLst>
            <pc:docMk/>
            <pc:sldMk cId="260494082" sldId="261"/>
            <ac:spMk id="6" creationId="{37D3CAD8-7CC9-4F31-A52D-72BF26E70CD7}"/>
          </ac:spMkLst>
        </pc:spChg>
        <pc:graphicFrameChg chg="del mod modGraphic">
          <ac:chgData name="Elise Landman" userId="39209352dfbfe7f7" providerId="LiveId" clId="{CBD74D8F-33AB-4D4B-B692-5D8111675479}" dt="2020-04-05T12:53:11.148" v="431" actId="478"/>
          <ac:graphicFrameMkLst>
            <pc:docMk/>
            <pc:sldMk cId="260494082" sldId="261"/>
            <ac:graphicFrameMk id="10" creationId="{E76BDDCB-CEE7-4C08-A961-8CD30A6A27AC}"/>
          </ac:graphicFrameMkLst>
        </pc:graphicFrameChg>
        <pc:picChg chg="add mod modCrop">
          <ac:chgData name="Elise Landman" userId="39209352dfbfe7f7" providerId="LiveId" clId="{CBD74D8F-33AB-4D4B-B692-5D8111675479}" dt="2020-04-04T13:10:02.482" v="428" actId="732"/>
          <ac:picMkLst>
            <pc:docMk/>
            <pc:sldMk cId="260494082" sldId="261"/>
            <ac:picMk id="5" creationId="{DC63DF8D-8A27-4142-A92D-88B8F46CBBC5}"/>
          </ac:picMkLst>
        </pc:picChg>
        <pc:picChg chg="del mod">
          <ac:chgData name="Elise Landman" userId="39209352dfbfe7f7" providerId="LiveId" clId="{CBD74D8F-33AB-4D4B-B692-5D8111675479}" dt="2020-04-01T18:46:58.388" v="13" actId="478"/>
          <ac:picMkLst>
            <pc:docMk/>
            <pc:sldMk cId="260494082" sldId="261"/>
            <ac:picMk id="9" creationId="{9B98C419-9478-4E66-845D-D38A212A7116}"/>
          </ac:picMkLst>
        </pc:picChg>
      </pc:sldChg>
      <pc:sldChg chg="modSp add ord">
        <pc:chgData name="Elise Landman" userId="39209352dfbfe7f7" providerId="LiveId" clId="{CBD74D8F-33AB-4D4B-B692-5D8111675479}" dt="2020-04-04T13:10:20.173" v="429" actId="20577"/>
        <pc:sldMkLst>
          <pc:docMk/>
          <pc:sldMk cId="398638502" sldId="262"/>
        </pc:sldMkLst>
        <pc:spChg chg="mod">
          <ac:chgData name="Elise Landman" userId="39209352dfbfe7f7" providerId="LiveId" clId="{CBD74D8F-33AB-4D4B-B692-5D8111675479}" dt="2020-04-02T07:41:29.704" v="209" actId="20577"/>
          <ac:spMkLst>
            <pc:docMk/>
            <pc:sldMk cId="398638502" sldId="262"/>
            <ac:spMk id="2" creationId="{125E4DB9-D240-438B-B7B2-F3B17221FD16}"/>
          </ac:spMkLst>
        </pc:spChg>
        <pc:spChg chg="mod">
          <ac:chgData name="Elise Landman" userId="39209352dfbfe7f7" providerId="LiveId" clId="{CBD74D8F-33AB-4D4B-B692-5D8111675479}" dt="2020-04-04T13:10:20.173" v="429" actId="20577"/>
          <ac:spMkLst>
            <pc:docMk/>
            <pc:sldMk cId="398638502" sldId="262"/>
            <ac:spMk id="3" creationId="{18D4AAA2-2975-42F9-8FAD-8E488D81AA3D}"/>
          </ac:spMkLst>
        </pc:spChg>
      </pc:sldChg>
      <pc:sldChg chg="add del">
        <pc:chgData name="Elise Landman" userId="39209352dfbfe7f7" providerId="LiveId" clId="{CBD74D8F-33AB-4D4B-B692-5D8111675479}" dt="2020-04-02T07:41:06.429" v="191" actId="2696"/>
        <pc:sldMkLst>
          <pc:docMk/>
          <pc:sldMk cId="2448618449" sldId="262"/>
        </pc:sldMkLst>
      </pc:sldChg>
      <pc:sldChg chg="add del">
        <pc:chgData name="Elise Landman" userId="39209352dfbfe7f7" providerId="LiveId" clId="{CBD74D8F-33AB-4D4B-B692-5D8111675479}" dt="2020-04-02T07:40:59.251" v="189" actId="2696"/>
        <pc:sldMkLst>
          <pc:docMk/>
          <pc:sldMk cId="4122700719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C7CD-5906-4DE0-A4BC-69981DDF6B03}" type="datetimeFigureOut">
              <a:rPr lang="de-AT" smtClean="0"/>
              <a:t>05.04.2020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041A4-986C-4CB6-A4D3-169CDC9B48B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4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377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A7DDBE8-D90D-4E08-BCE5-86B6EF5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76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72DFE26-E6BD-4211-BECA-A25A05D1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5690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36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028E0AD-73FE-4241-80A6-C158F09D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9847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95057FD4-B1F3-4F9E-ACB1-1E4F791C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10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88E013-BC47-4A3B-A26E-29059EBB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218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0B746F8-5C0C-4A5A-982B-C75C47B3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0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6DA0259-71D9-481B-B605-3C7D76C9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500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690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299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n.toggl.com/#timeline/558131/projects/2149351?zoom=mont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38108-867C-4A82-B74C-CCF95B889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47155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JavaFX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>History, Concepts, Nutshell Examples</a:t>
            </a:r>
            <a:endParaRPr lang="de-AT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43DD-C69B-4A83-8888-765C21DBE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81580"/>
            <a:ext cx="4505547" cy="1128549"/>
          </a:xfrm>
        </p:spPr>
        <p:txBody>
          <a:bodyPr>
            <a:normAutofit/>
          </a:bodyPr>
          <a:lstStyle/>
          <a:p>
            <a:pPr algn="r"/>
            <a:r>
              <a:rPr lang="de-AT" dirty="0">
                <a:solidFill>
                  <a:schemeClr val="bg1"/>
                </a:solidFill>
              </a:rPr>
              <a:t>BIS Seminar – Sommersemester 2020</a:t>
            </a:r>
          </a:p>
          <a:p>
            <a:pPr algn="r"/>
            <a:r>
              <a:rPr lang="de-AT" dirty="0">
                <a:solidFill>
                  <a:schemeClr val="bg1"/>
                </a:solidFill>
              </a:rPr>
              <a:t>Elise Landman h1551237</a:t>
            </a:r>
          </a:p>
          <a:p>
            <a:pPr algn="r"/>
            <a:endParaRPr lang="de-A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9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333564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Table of </a:t>
            </a:r>
            <a:r>
              <a:rPr lang="de-AT" dirty="0" err="1"/>
              <a:t>contents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AAA2-2975-42F9-8FAD-8E488D8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790" y="1518887"/>
            <a:ext cx="10403783" cy="468944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de-AT" sz="1300" dirty="0"/>
              <a:t>1. </a:t>
            </a:r>
            <a:r>
              <a:rPr lang="de-AT" sz="1300" dirty="0" err="1"/>
              <a:t>Introduction</a:t>
            </a:r>
            <a:endParaRPr lang="de-AT" sz="1300" dirty="0"/>
          </a:p>
          <a:p>
            <a:pPr marL="0" indent="0">
              <a:buNone/>
            </a:pPr>
            <a:r>
              <a:rPr lang="de-AT" sz="1300" dirty="0"/>
              <a:t>2. JavaFX – a General </a:t>
            </a:r>
            <a:r>
              <a:rPr lang="de-AT" sz="1300" dirty="0" err="1"/>
              <a:t>Overview</a:t>
            </a:r>
            <a:endParaRPr lang="de-AT" sz="1300" dirty="0"/>
          </a:p>
          <a:p>
            <a:pPr marL="0" indent="0">
              <a:buNone/>
            </a:pPr>
            <a:r>
              <a:rPr lang="de-AT" sz="1300" dirty="0"/>
              <a:t>3. </a:t>
            </a:r>
            <a:r>
              <a:rPr lang="de-AT" sz="1300" dirty="0" err="1"/>
              <a:t>History</a:t>
            </a:r>
            <a:r>
              <a:rPr lang="de-AT" sz="1300" dirty="0"/>
              <a:t> of JavaFX</a:t>
            </a:r>
          </a:p>
          <a:p>
            <a:pPr marL="457200" lvl="1" indent="0">
              <a:buNone/>
            </a:pPr>
            <a:r>
              <a:rPr lang="de-AT" sz="1300" dirty="0"/>
              <a:t>3.1.	The Initial </a:t>
            </a:r>
            <a:r>
              <a:rPr lang="de-AT" sz="1300" dirty="0" err="1"/>
              <a:t>Idea</a:t>
            </a:r>
            <a:r>
              <a:rPr lang="de-AT" sz="1300" dirty="0"/>
              <a:t> and Life </a:t>
            </a:r>
            <a:r>
              <a:rPr lang="de-AT" sz="1300" dirty="0" err="1"/>
              <a:t>before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3.2.	Timeline - </a:t>
            </a:r>
            <a:r>
              <a:rPr lang="de-AT" sz="1300" dirty="0" err="1"/>
              <a:t>Past</a:t>
            </a:r>
            <a:r>
              <a:rPr lang="de-AT" sz="1300" dirty="0"/>
              <a:t> Releases and </a:t>
            </a:r>
            <a:r>
              <a:rPr lang="de-AT" sz="1300" dirty="0" err="1"/>
              <a:t>Versioning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3.3.	</a:t>
            </a:r>
            <a:r>
              <a:rPr lang="de-AT" sz="1300" dirty="0" err="1"/>
              <a:t>Recent</a:t>
            </a:r>
            <a:r>
              <a:rPr lang="de-AT" sz="1300" dirty="0"/>
              <a:t> Release and Features</a:t>
            </a:r>
          </a:p>
          <a:p>
            <a:pPr marL="0" indent="0">
              <a:buNone/>
            </a:pPr>
            <a:r>
              <a:rPr lang="de-AT" sz="1300" dirty="0"/>
              <a:t>4. JavaFX </a:t>
            </a:r>
            <a:r>
              <a:rPr lang="de-AT" sz="1300" dirty="0" err="1"/>
              <a:t>Concepts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4.1.	Environment and Installation </a:t>
            </a:r>
            <a:r>
              <a:rPr lang="de-AT" sz="1300" dirty="0" err="1"/>
              <a:t>Prerequisites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4.2.	The JavaFX Architecture</a:t>
            </a:r>
          </a:p>
          <a:p>
            <a:pPr marL="0" indent="0">
              <a:buNone/>
            </a:pPr>
            <a:r>
              <a:rPr lang="de-AT" sz="1300" dirty="0"/>
              <a:t>5. </a:t>
            </a:r>
            <a:r>
              <a:rPr lang="de-AT" sz="1300" dirty="0" err="1"/>
              <a:t>Developing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5.1.	</a:t>
            </a:r>
            <a:r>
              <a:rPr lang="de-AT" sz="1300" dirty="0" err="1"/>
              <a:t>For</a:t>
            </a:r>
            <a:r>
              <a:rPr lang="de-AT" sz="1300" dirty="0"/>
              <a:t> Desktops on Windows</a:t>
            </a:r>
          </a:p>
          <a:p>
            <a:pPr marL="457200" lvl="1" indent="0">
              <a:buNone/>
            </a:pPr>
            <a:r>
              <a:rPr lang="de-AT" sz="1300" dirty="0"/>
              <a:t>5.2.	</a:t>
            </a:r>
            <a:r>
              <a:rPr lang="de-AT" sz="1300" dirty="0" err="1"/>
              <a:t>For</a:t>
            </a:r>
            <a:r>
              <a:rPr lang="de-AT" sz="1300" dirty="0"/>
              <a:t> Android Mobile Devices</a:t>
            </a:r>
          </a:p>
          <a:p>
            <a:pPr marL="457200" lvl="1" indent="0">
              <a:buNone/>
            </a:pPr>
            <a:r>
              <a:rPr lang="de-AT" sz="1300" dirty="0"/>
              <a:t>5.3.	</a:t>
            </a:r>
            <a:r>
              <a:rPr lang="de-AT" sz="1300" dirty="0" err="1"/>
              <a:t>For</a:t>
            </a:r>
            <a:r>
              <a:rPr lang="de-AT" sz="1300" dirty="0"/>
              <a:t> iOS Mobile Devices</a:t>
            </a:r>
          </a:p>
          <a:p>
            <a:pPr marL="457200" lvl="1" indent="0">
              <a:buNone/>
            </a:pPr>
            <a:r>
              <a:rPr lang="de-AT" sz="1300" dirty="0"/>
              <a:t>5.4.	Other </a:t>
            </a:r>
            <a:r>
              <a:rPr lang="de-AT" sz="1300" dirty="0" err="1"/>
              <a:t>Platforms</a:t>
            </a:r>
            <a:r>
              <a:rPr lang="de-AT" sz="1300" dirty="0"/>
              <a:t> (MacOS, Linux, </a:t>
            </a:r>
            <a:r>
              <a:rPr lang="de-AT" sz="1300" dirty="0" err="1"/>
              <a:t>etx</a:t>
            </a:r>
            <a:r>
              <a:rPr lang="de-AT" sz="1300" dirty="0"/>
              <a:t>.)</a:t>
            </a:r>
          </a:p>
          <a:p>
            <a:pPr marL="0" indent="0">
              <a:buNone/>
            </a:pPr>
            <a:r>
              <a:rPr lang="de-AT" sz="1300" dirty="0"/>
              <a:t>6. </a:t>
            </a:r>
            <a:r>
              <a:rPr lang="de-AT" sz="1300" dirty="0" err="1"/>
              <a:t>Getting</a:t>
            </a:r>
            <a:r>
              <a:rPr lang="de-AT" sz="1300" dirty="0"/>
              <a:t> </a:t>
            </a:r>
            <a:r>
              <a:rPr lang="de-AT" sz="1300" dirty="0" err="1"/>
              <a:t>Started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Development</a:t>
            </a:r>
          </a:p>
          <a:p>
            <a:pPr marL="457200" lvl="1" indent="0">
              <a:buNone/>
            </a:pPr>
            <a:r>
              <a:rPr lang="de-AT" sz="1300" dirty="0"/>
              <a:t>6.1.	First “Hello World” JavaFX </a:t>
            </a:r>
            <a:r>
              <a:rPr lang="de-AT" sz="1300" dirty="0" err="1"/>
              <a:t>Program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6.2.	</a:t>
            </a:r>
            <a:r>
              <a:rPr lang="de-AT" sz="1300" dirty="0" err="1"/>
              <a:t>Various</a:t>
            </a:r>
            <a:r>
              <a:rPr lang="de-AT" sz="1300" dirty="0"/>
              <a:t> Coding and Development </a:t>
            </a:r>
            <a:r>
              <a:rPr lang="de-AT" sz="1300" dirty="0" err="1"/>
              <a:t>Examples</a:t>
            </a:r>
            <a:br>
              <a:rPr lang="de-AT" sz="1300" dirty="0"/>
            </a:br>
            <a:endParaRPr lang="de-AT" sz="1300" dirty="0"/>
          </a:p>
          <a:p>
            <a:pPr marL="0" indent="0">
              <a:buNone/>
            </a:pPr>
            <a:r>
              <a:rPr lang="de-AT" sz="1300" i="1" dirty="0"/>
              <a:t>--- (In </a:t>
            </a:r>
            <a:r>
              <a:rPr lang="de-AT" sz="1300" i="1" dirty="0" err="1"/>
              <a:t>case</a:t>
            </a:r>
            <a:r>
              <a:rPr lang="de-AT" sz="1300" i="1" dirty="0"/>
              <a:t> 30 </a:t>
            </a:r>
            <a:r>
              <a:rPr lang="de-AT" sz="1300" i="1" dirty="0" err="1"/>
              <a:t>pages</a:t>
            </a:r>
            <a:r>
              <a:rPr lang="de-AT" sz="1300" i="1" dirty="0"/>
              <a:t> not </a:t>
            </a:r>
            <a:r>
              <a:rPr lang="de-AT" sz="1300" i="1" dirty="0" err="1"/>
              <a:t>reached</a:t>
            </a:r>
            <a:r>
              <a:rPr lang="de-AT" sz="1300" i="1" dirty="0"/>
              <a:t> </a:t>
            </a:r>
            <a:r>
              <a:rPr lang="de-AT" sz="1300" i="1" dirty="0" err="1"/>
              <a:t>yet</a:t>
            </a:r>
            <a:r>
              <a:rPr lang="de-AT" sz="1300" i="1" dirty="0"/>
              <a:t>) ---</a:t>
            </a:r>
          </a:p>
          <a:p>
            <a:pPr marL="0" indent="0">
              <a:buNone/>
            </a:pPr>
            <a:r>
              <a:rPr lang="de-AT" sz="1300" dirty="0"/>
              <a:t>7.  Alternatives </a:t>
            </a:r>
            <a:r>
              <a:rPr lang="de-AT" sz="1300" dirty="0" err="1"/>
              <a:t>to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7.1.	Adobe Flex</a:t>
            </a:r>
          </a:p>
          <a:p>
            <a:pPr marL="457200" lvl="1" indent="0">
              <a:buNone/>
            </a:pPr>
            <a:r>
              <a:rPr lang="de-AT" sz="1300" dirty="0"/>
              <a:t>7.2.	Microsoft Silverlight</a:t>
            </a:r>
          </a:p>
          <a:p>
            <a:pPr marL="457200" lvl="1" indent="0">
              <a:buNone/>
            </a:pPr>
            <a:r>
              <a:rPr lang="de-AT" sz="1300" dirty="0"/>
              <a:t>7.3.	Other Alternatives</a:t>
            </a:r>
          </a:p>
          <a:p>
            <a:pPr marL="0" indent="0">
              <a:buNone/>
            </a:pPr>
            <a:r>
              <a:rPr lang="de-AT" sz="1300" dirty="0"/>
              <a:t>------------------------------------------------------</a:t>
            </a:r>
          </a:p>
          <a:p>
            <a:pPr marL="0" indent="0">
              <a:buNone/>
            </a:pPr>
            <a:r>
              <a:rPr lang="de-AT" sz="1300" dirty="0"/>
              <a:t>8. Summary and </a:t>
            </a:r>
            <a:r>
              <a:rPr lang="de-AT" sz="1300" dirty="0" err="1"/>
              <a:t>Conclusion</a:t>
            </a:r>
            <a:endParaRPr lang="de-AT" sz="1300" dirty="0"/>
          </a:p>
          <a:p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</p:spTree>
    <p:extLst>
      <p:ext uri="{BB962C8B-B14F-4D97-AF65-F5344CB8AC3E}">
        <p14:creationId xmlns:p14="http://schemas.microsoft.com/office/powerpoint/2010/main" val="309070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407071"/>
            <a:ext cx="10515600" cy="675110"/>
          </a:xfrm>
        </p:spPr>
        <p:txBody>
          <a:bodyPr>
            <a:normAutofit fontScale="90000"/>
          </a:bodyPr>
          <a:lstStyle/>
          <a:p>
            <a:r>
              <a:rPr lang="de-AT" dirty="0"/>
              <a:t>Gantt-Chart and Milestones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63DF8D-8A27-4142-A92D-88B8F46CBB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6" b="5096"/>
          <a:stretch/>
        </p:blipFill>
        <p:spPr>
          <a:xfrm>
            <a:off x="713187" y="1710324"/>
            <a:ext cx="10687452" cy="18991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69AD75-EEBD-4D06-BE6A-A3B4ABA6EDAB}"/>
              </a:ext>
            </a:extLst>
          </p:cNvPr>
          <p:cNvSpPr txBox="1"/>
          <p:nvPr/>
        </p:nvSpPr>
        <p:spPr>
          <a:xfrm>
            <a:off x="2636234" y="3970290"/>
            <a:ext cx="691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linkClick r:id="rId3"/>
              </a:rPr>
              <a:t>https://plan.toggl.com/#timeline/558131/projects/2149351?zoom=month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049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333564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 err="1"/>
              <a:t>Current</a:t>
            </a:r>
            <a:r>
              <a:rPr lang="de-AT" dirty="0"/>
              <a:t>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AAA2-2975-42F9-8FAD-8E488D8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790" y="1518887"/>
            <a:ext cx="10403783" cy="4689446"/>
          </a:xfrm>
        </p:spPr>
        <p:txBody>
          <a:bodyPr numCol="2">
            <a:normAutofit/>
          </a:bodyPr>
          <a:lstStyle/>
          <a:p>
            <a:endParaRPr lang="de-AT" dirty="0"/>
          </a:p>
          <a:p>
            <a:endParaRPr lang="de-AT" dirty="0"/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 </a:t>
            </a:r>
            <a:r>
              <a:rPr lang="de-AT" dirty="0" err="1"/>
              <a:t>Introduction</a:t>
            </a:r>
            <a:r>
              <a:rPr lang="de-AT" dirty="0"/>
              <a:t> and </a:t>
            </a:r>
            <a:r>
              <a:rPr lang="de-AT" dirty="0" err="1"/>
              <a:t>general</a:t>
            </a:r>
            <a:r>
              <a:rPr lang="de-AT" dirty="0"/>
              <a:t> </a:t>
            </a:r>
            <a:r>
              <a:rPr lang="de-AT" dirty="0" err="1"/>
              <a:t>overwiev</a:t>
            </a:r>
            <a:endParaRPr lang="de-AT" dirty="0"/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 </a:t>
            </a:r>
            <a:r>
              <a:rPr lang="en-US" dirty="0"/>
              <a:t>Chapter 2:  The initial idea and life before JavaFX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Next Steps: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 Finish </a:t>
            </a:r>
            <a:r>
              <a:rPr lang="de-AT" dirty="0" err="1"/>
              <a:t>chapter</a:t>
            </a:r>
            <a:r>
              <a:rPr lang="de-AT" dirty="0"/>
              <a:t> 3 and 4 </a:t>
            </a:r>
            <a:r>
              <a:rPr lang="de-AT" dirty="0" err="1"/>
              <a:t>until</a:t>
            </a:r>
            <a:r>
              <a:rPr lang="de-AT" dirty="0"/>
              <a:t> 14 April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</p:spTree>
    <p:extLst>
      <p:ext uri="{BB962C8B-B14F-4D97-AF65-F5344CB8AC3E}">
        <p14:creationId xmlns:p14="http://schemas.microsoft.com/office/powerpoint/2010/main" val="3986385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Wingdings</vt:lpstr>
      <vt:lpstr>Parcel</vt:lpstr>
      <vt:lpstr>JavaFX: History, Concepts, Nutshell Examples</vt:lpstr>
      <vt:lpstr>Table of contents</vt:lpstr>
      <vt:lpstr>Gantt-Chart and Milestones</vt:lpstr>
      <vt:lpstr>Current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JavaFX: History, Concepts, Nutshell Examples</dc:title>
  <dc:creator>Elise Landman (elandman)</dc:creator>
  <cp:lastModifiedBy>Elise Landman (elandman)</cp:lastModifiedBy>
  <cp:revision>6</cp:revision>
  <dcterms:created xsi:type="dcterms:W3CDTF">2020-03-14T17:13:49Z</dcterms:created>
  <dcterms:modified xsi:type="dcterms:W3CDTF">2020-04-05T12:53:29Z</dcterms:modified>
</cp:coreProperties>
</file>