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68"/>
  </p:normalViewPr>
  <p:slideViewPr>
    <p:cSldViewPr snapToGrid="0" snapToObjects="1">
      <p:cViewPr varScale="1">
        <p:scale>
          <a:sx n="90" d="100"/>
          <a:sy n="90" d="100"/>
        </p:scale>
        <p:origin x="23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F2018-A860-8545-A9CE-95E2AE9C2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19EB9E-C9EA-2246-B0B6-0F04AF995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9BC5AA-88BA-DA48-A69F-AA600391F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0E0DA4-A433-4646-A671-D044FAAB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CB6FFF-876B-E04E-8F7D-D48264D2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22545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B2029-5E03-F944-AE56-D278CBAD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9C962D-5284-DD4E-97CF-68BC7C8A9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BB3F8A-24A3-5748-8DC8-8CD5293D1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54CB24-05DF-304C-A36A-132F3BD58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DB21-CA60-3940-BEE5-6CB7FDD3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7529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37B197-554F-A74D-A8E4-8ECE11C3D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05FB84-E8BD-694B-B87C-6C31B2A77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941931-68DA-F241-8E51-637CBA11F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8A5839-D624-BC4C-9779-7B885F89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DDCA55-F42A-0541-8338-4710E040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13512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D2C70-A8E1-7246-B076-6A25354F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0299E2-13FF-614C-B02A-6B9049191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0980AA-E663-164C-BA55-EAC59634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F6CB8F-6DE2-A447-AF62-940B5630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1C82F8-9AC6-1B40-8876-525FDB77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92602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F7C91-9481-7B4E-AB1F-AADA1778B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922277-F32C-D74D-B823-C254870AF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CD64CE-B6FF-774F-8F24-A0F92486A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70E081-9525-1740-97F9-401B412E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E82D5B-D7BE-6148-A9B4-B46152DC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86148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1165D2-6169-6C41-A606-D49C1835A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0D1EFA-C7F4-E846-B3CC-D59AD8EE9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AD3CA6-1299-1747-A548-5E5A2A2F5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3AB4F9-BB19-3841-8DCE-5F344081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AD5E4D-BE88-C64F-ABB0-44E7B5509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B223A7-E5C4-1E42-BEF1-ED848EA4B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91343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9AFBF1-6157-E747-BD79-650D155F1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76FAF4-EDE9-DA4A-B547-DF868795F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87CB71-F8B6-674A-A2F7-1A1994D8F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3F14A25-BF2E-F943-95A5-B889485E7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35D99AA-B25E-1445-B6C1-1748E542A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BFA09F0-24A6-4E40-A0DE-756CF7654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AE0F9B4-A2C5-F449-8844-DCEF2826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782756C-320D-8349-93B8-C4769C3F9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06059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7A5A70-4DF9-E849-B5C4-7013CD4F1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5700A8A-96A2-0E48-B999-8F1E6653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80E929B-1E34-7743-99A8-BD6C3EC91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CC20B6-2718-5B49-BC95-AEFDE8DB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38008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7D0CAC-0A1E-904D-B716-0A02239B9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4C3ADC8-BF14-5446-BC9E-6474B6243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071190-4D0E-B94B-83C9-F97306AD3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39810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C5195-136D-9541-87E1-0E589BE4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FEBE80-10BA-EF42-AEBE-84ABBDE59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29FF22-605E-9B40-97F0-0C21A1E92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1BAD59-8A46-1F42-BD44-B4748923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1188CD-3760-8840-B886-8D03CC89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724623-215E-234F-826B-8E2FE2DEF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56138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35A5C-925D-8646-B684-64951490C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1103694-FE00-7B44-ABB3-260C9F3B7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15DCA71-AF86-1047-AFD7-796DE3802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4E6BAC-B419-EA4E-8FF9-ECDD8388F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5ED403-CCFF-4544-9287-E8C4729E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BED1C0-C4AF-254E-B09E-DFA5193F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25324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47FCC54-CF13-F04E-8B65-CC55FFA62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E9F1D9-D650-9E49-B438-B4FDB2593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588E8B-8C19-9442-A597-C3A22AEE7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3454-27AC-5342-9856-3A4476AD000F}" type="datetimeFigureOut">
              <a:rPr lang="de-DE" smtClean="0"/>
              <a:t>13.05.20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214411-995E-DE42-836B-13B4360E3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B7C3D-69CE-6E41-8B22-84926C8C06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77B3-F137-A847-912E-DD8516CD8F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32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1B7673-464C-6C40-858B-1B56D9477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5345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AT">
                <a:latin typeface="Times New Roman" panose="02020603050405020304" pitchFamily="18" charset="0"/>
                <a:cs typeface="Times New Roman" panose="02020603050405020304" pitchFamily="18" charset="0"/>
              </a:rPr>
              <a:t>Critical Evaluation of Prices in the Information Technology Age: History, Features and Critical Comparison of Market/Value Based, Cost Based and Arbitrary Prices</a:t>
            </a:r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36FC90-C46F-5446-BDBB-C22FB59C6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49815"/>
            <a:ext cx="9144000" cy="1655762"/>
          </a:xfrm>
        </p:spPr>
        <p:txBody>
          <a:bodyPr/>
          <a:lstStyle/>
          <a:p>
            <a:r>
              <a:rPr lang="de-DE" err="1"/>
              <a:t>Basara Djordje</a:t>
            </a:r>
          </a:p>
        </p:txBody>
      </p:sp>
    </p:spTree>
    <p:extLst>
      <p:ext uri="{BB962C8B-B14F-4D97-AF65-F5344CB8AC3E}">
        <p14:creationId xmlns:p14="http://schemas.microsoft.com/office/powerpoint/2010/main" val="120917971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9AFF3-29FB-3D47-A235-72BFD0CA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2063"/>
            <a:ext cx="9601200" cy="545123"/>
          </a:xfrm>
        </p:spPr>
        <p:txBody>
          <a:bodyPr>
            <a:normAutofit fontScale="90000"/>
          </a:bodyPr>
          <a:lstStyle/>
          <a:p>
            <a:b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Provisional Table of Contents</a:t>
            </a:r>
            <a:b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0F7415-720B-924C-8A76-E9B8A0B3C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7186"/>
            <a:ext cx="9601200" cy="6230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Pricing Strategies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uring the Twentieth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entury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    Power of Branding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    Importance of Product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lacement and Packaging on the End-Price</a:t>
            </a:r>
          </a:p>
          <a:p>
            <a:pPr marL="342900" indent="-342900">
              <a:buAutoNum type="arabicPeriod" startAt="3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Pricing in the Information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echnology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    Historical Overview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    Information Technology as the Enabler of Determining the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 Appropriate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</a:p>
          <a:p>
            <a:pPr marL="0" indent="0">
              <a:buNone/>
            </a:pPr>
            <a:r>
              <a:rPr lang="en-GB" sz="1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3.2.1.  Consumer Data </a:t>
            </a:r>
            <a:r>
              <a:rPr lang="en-GB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1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athering Methods</a:t>
            </a:r>
          </a:p>
          <a:p>
            <a:pPr marL="0" indent="0">
              <a:buNone/>
            </a:pPr>
            <a:r>
              <a:rPr lang="en-GB" sz="1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3.2.2.  Influence of Consumer-</a:t>
            </a:r>
            <a:r>
              <a:rPr lang="en-GB" sz="1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400" i="1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ehavior </a:t>
            </a:r>
            <a:r>
              <a:rPr lang="en-GB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 on Setting the Right </a:t>
            </a:r>
            <a:r>
              <a:rPr lang="en-GB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    Pricing Practices of the Market-Leading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ompanies and their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ethods of Determining the Right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</a:p>
          <a:p>
            <a:pPr marL="0" indent="0">
              <a:buNone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  Comparison between Market/Value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ased, Cost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ased and Arbitrary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rices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     Utilizing the Discriminatory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trategies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     Adjusting the Prices to the Ever-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hanging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onsumer </a:t>
            </a:r>
            <a:r>
              <a:rPr lang="en-GB" sz="140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4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ehavior via the Market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</a:p>
          <a:p>
            <a:pPr marL="342900" indent="-342900">
              <a:buAutoNum type="arabicPeriod" startAt="5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Conclusion</a:t>
            </a:r>
          </a:p>
          <a:p>
            <a:pPr marL="0" indent="0">
              <a:buNone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Glossary</a:t>
            </a:r>
          </a:p>
          <a:p>
            <a:pPr marL="0" indent="0">
              <a:buNone/>
            </a:pPr>
            <a:r>
              <a:rPr lang="en-GB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</a:p>
          <a:p>
            <a:pPr marL="457200" indent="-457200">
              <a:buFont typeface="+mj-lt"/>
              <a:buAutoNum type="arabicPeriod"/>
            </a:pPr>
            <a:endParaRPr lang="de-DE"/>
          </a:p>
          <a:p>
            <a:pPr marL="457200" indent="-457200">
              <a:buFont typeface="+mj-lt"/>
              <a:buAutoNum type="arabicPeriod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16919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8AC5A-6FCD-8445-BFDE-C5F2A932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/>
              <a:t>Gantt Chart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ACBCD49B-F519-9B4F-B228-5DEA67E795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608" y="1794077"/>
            <a:ext cx="11019098" cy="4305782"/>
          </a:xfrm>
        </p:spPr>
      </p:pic>
    </p:spTree>
    <p:extLst>
      <p:ext uri="{BB962C8B-B14F-4D97-AF65-F5344CB8AC3E}">
        <p14:creationId xmlns:p14="http://schemas.microsoft.com/office/powerpoint/2010/main" val="99914072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Breitbild</PresentationFormat>
  <Paragraphs>21</Paragraphs>
  <Slides>3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Office</vt:lpstr>
      <vt:lpstr>Critical Evaluation of Prices in the Information Technology Age: History, Features and Critical Comparison of Market/Value Based, Cost Based and Arbitrary Prices</vt:lpstr>
      <vt:lpstr>Provisional Table of Contents</vt:lpstr>
      <vt:lpstr>Gantt Chart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Critical Evaluation of Prices in the Information Technology Age: History, Features and Critical Comparison of Market/Value Based, Cost Based and Arbitrary Prices</dc:title>
  <dc:creator>Basara Djordje</dc:creator>
  <cp:lastModifiedBy>Basara Djordje</cp:lastModifiedBy>
  <cp:revision>1</cp:revision>
  <dcterms:created xsi:type="dcterms:W3CDTF">2020-05-13T13:07:22Z</dcterms:created>
  <dcterms:modified xsi:type="dcterms:W3CDTF">2020-05-13T13:19:10Z</dcterms:modified>
</cp:coreProperties>
</file>