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91"/>
    <p:restoredTop sz="92320"/>
  </p:normalViewPr>
  <p:slideViewPr>
    <p:cSldViewPr snapToGrid="0" snapToObjects="1">
      <p:cViewPr varScale="1">
        <p:scale>
          <a:sx n="103" d="100"/>
          <a:sy n="103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A6630-2EB3-9449-8065-D5BB62C0FF8B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1863C-E3B7-F64D-B85A-B021B9CCA3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73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EC6E-C6AD-C348-87CB-0C0581FCC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9F2452-6E42-C646-A2DF-04C77FA17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B8079C-0237-8143-8615-DB970E7B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1C1E89-3718-644E-B95D-FD1DF18DE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6F2FD4-B90F-5046-9B9E-24C15DA3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3B440-D7CF-B84F-80A8-CB5CD8B0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110AE8-4BAC-FB41-8B7A-219447E14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2B1E60-4C44-4344-98D1-4461D289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57C70E-D35C-614A-8D19-5EBA1A0F3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C9E36A-B0B9-F048-BC02-D6736E04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3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4C1D380-1B81-2E4B-86DC-17B6A289E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586D11-291F-2F46-8EAA-10F0AEA50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12E19B-EBB5-834A-9358-08E4FA77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EFD7BA-6038-0D4B-A41D-FCB0EE7D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56DDE-8108-1442-A319-9F273EA7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8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B6A5E-0D45-9A49-A3BF-F835A727C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1C5180-06C2-1A4B-856F-ED9986731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B8A861-D4B7-2940-9D7F-0D5E6E7D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8A18E3-F068-2940-96CE-3ECE309A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CF21D8-A355-AF4E-8274-E96B49B9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63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416D7-B8F3-F346-8EC2-7E5E64B64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660FE0-BB41-6141-AA83-70A1E7358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E26EF-4396-F24C-AE45-7B9E4E15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E6C1DD-15E5-1745-90FD-4C4023A9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D78C11-87E9-824D-B61E-BDD0E190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09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9198B-9C47-664E-B2A8-FADFE2742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537C5-39AC-9944-A527-0662AAC50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8B483E-38F6-6643-9EF8-AEE664846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D8F1F3-A8EB-A34F-BAA6-376D7BFDD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F78BD7-6623-C042-AB94-052402F4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2DA72D-DD4E-B249-BE82-6ECB256B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26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43040-A02C-7740-92B5-0EEC884BF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692066-9C3C-4B49-B7C7-600DFABED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E1E9A9-7DA9-B241-BEF7-0002D9EFF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BC08F-17D9-6B4C-B3F3-44F169B5C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8BD23A6-0B7F-264A-9BBA-C5F26F70D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3554D18-A1DF-344E-86F9-F1E98540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934F215-6D51-EA45-A4E9-D715770F2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B6B812A-0180-CA44-93C9-5C9EB1CA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74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E5F3B3-C85C-5C44-9E75-C48072F7E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61F22-132A-F345-BFAB-7D654F2F6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E14D19-F1C2-9D4F-B714-A287678EC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E71FAC8-53E1-DE46-8C37-EDE935D3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29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C0D1E7-3180-054E-A1D9-767CD7B0A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FB2FE1-C051-E141-81E8-E7E7B1202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44A41A-8C2A-A443-8255-BFA4A4BB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18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3951C-9292-7F42-A91C-3C92E513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47D06B-B47C-424B-87A6-DBE287C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6D749F-F8F0-7042-B0FE-6061C1023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CB32D2-7EEB-F14C-96F3-F4205ECA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7EC5BA-FF00-8540-87C3-E94E0CFC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5B6165-47FB-A040-9F62-A046FAB4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60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1B38F-AEAF-8546-976A-77D3703C7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F1A1A44-F580-4A4A-817E-CA7125EE4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D1AFC7-15DE-AA43-A9FB-CCEE550F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897FEA-CC55-4B4C-87C2-B0C8809E8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71F76F-707A-D84A-B011-7F8837A8E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3B6E5D-18FD-C04E-A161-79E1011D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9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FEBFD2-0303-334A-B1F7-1A2DFC3F0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7D4A5-A5BF-F24B-AC1A-0DA1AFFDB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AA1B07-A4EF-BA46-92CD-00E7A835B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2B8F2-B5BF-034E-9580-E80B63DAA068}" type="datetimeFigureOut">
              <a:rPr lang="de-DE" smtClean="0"/>
              <a:t>05.04.20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7D5F66-6A82-6445-AF20-85DDF7577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D2C4CF-AB0F-6B42-A59D-B1D013663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F449E-3DE6-6244-ACD0-675C21211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350" y="2286000"/>
            <a:ext cx="9010650" cy="1223962"/>
          </a:xfrm>
        </p:spPr>
        <p:txBody>
          <a:bodyPr>
            <a:normAutofit/>
          </a:bodyPr>
          <a:lstStyle/>
          <a:p>
            <a:r>
              <a:rPr lang="de-DE" sz="3600" b="1" dirty="0"/>
              <a:t>COST COMPARISON</a:t>
            </a:r>
            <a:br>
              <a:rPr lang="de-DE" sz="3200" dirty="0"/>
            </a:br>
            <a:r>
              <a:rPr lang="de-DE" sz="2400" dirty="0"/>
              <a:t>OPEN-SOURCE SOFTWARE VS. PRORIETARY SOFTWARE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40CD4E-C7A6-E649-8A05-7BCFE7C8E1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1600" dirty="0"/>
              <a:t>4176 SEMINAR AUS BIS</a:t>
            </a:r>
          </a:p>
          <a:p>
            <a:r>
              <a:rPr lang="de-DE" sz="1600" dirty="0"/>
              <a:t>ALEKSANDRA STOJKOVIC</a:t>
            </a:r>
          </a:p>
        </p:txBody>
      </p:sp>
    </p:spTree>
    <p:extLst>
      <p:ext uri="{BB962C8B-B14F-4D97-AF65-F5344CB8AC3E}">
        <p14:creationId xmlns:p14="http://schemas.microsoft.com/office/powerpoint/2010/main" val="125553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DEC73-BDC5-FD4E-9ADD-7708352D7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DERZEITIGE STAND &amp; ZEITPLAN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160FB5-C822-4742-B33C-2002E2331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497" y="1541419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1800" dirty="0"/>
              <a:t>1. Recherchephase: Literatursuche (Internet, Datenbanken)</a:t>
            </a:r>
          </a:p>
          <a:p>
            <a:pPr lvl="1">
              <a:lnSpc>
                <a:spcPct val="150000"/>
              </a:lnSpc>
            </a:pPr>
            <a:r>
              <a:rPr lang="de-DE" sz="1600" dirty="0"/>
              <a:t>Texte ordnen und analysieren </a:t>
            </a:r>
            <a:r>
              <a:rPr lang="de-DE" sz="1600" dirty="0">
                <a:sym typeface="Wingdings" pitchFamily="2" charset="2"/>
              </a:rPr>
              <a:t> relevante Seiten/Abschnitte kennzeichnen </a:t>
            </a:r>
          </a:p>
          <a:p>
            <a:pPr lvl="1">
              <a:lnSpc>
                <a:spcPct val="150000"/>
              </a:lnSpc>
            </a:pPr>
            <a:r>
              <a:rPr lang="de-DE" sz="1600" dirty="0">
                <a:sym typeface="Wingdings" pitchFamily="2" charset="2"/>
              </a:rPr>
              <a:t>Grundbegriffe definieren</a:t>
            </a:r>
            <a:endParaRPr lang="de-DE" sz="16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150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7124DD0B-F4FB-6D44-A9BA-1809454A6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730250"/>
            <a:ext cx="9182100" cy="539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50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Macintosh PowerPoint</Application>
  <PresentationFormat>Breitbild</PresentationFormat>
  <Paragraphs>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COST COMPARISON OPEN-SOURCE SOFTWARE VS. PRORIETARY SOFTWARE</vt:lpstr>
      <vt:lpstr>DERZEITIGE STAND &amp; ZEITPLAN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COMPARISON OPEN-SOURCE SOFTWARE VS. PRORIETARY SOFTWARE</dc:title>
  <dc:creator>Stojkovic Aleksandra</dc:creator>
  <cp:lastModifiedBy>Stojkovic Aleksandra</cp:lastModifiedBy>
  <cp:revision>11</cp:revision>
  <dcterms:created xsi:type="dcterms:W3CDTF">2020-04-05T11:14:52Z</dcterms:created>
  <dcterms:modified xsi:type="dcterms:W3CDTF">2020-04-05T11:58:28Z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109422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