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2367F-4B50-4D16-B04B-16E77CB8691E}" type="datetimeFigureOut">
              <a:rPr lang="de-AT" smtClean="0"/>
              <a:t>05.12.2019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DC0DC-4D5F-40BD-83A1-8EB5EB67705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65702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2367F-4B50-4D16-B04B-16E77CB8691E}" type="datetimeFigureOut">
              <a:rPr lang="de-AT" smtClean="0"/>
              <a:t>05.12.2019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DC0DC-4D5F-40BD-83A1-8EB5EB67705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87888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2367F-4B50-4D16-B04B-16E77CB8691E}" type="datetimeFigureOut">
              <a:rPr lang="de-AT" smtClean="0"/>
              <a:t>05.12.2019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DC0DC-4D5F-40BD-83A1-8EB5EB67705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77114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2367F-4B50-4D16-B04B-16E77CB8691E}" type="datetimeFigureOut">
              <a:rPr lang="de-AT" smtClean="0"/>
              <a:t>05.12.2019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DC0DC-4D5F-40BD-83A1-8EB5EB67705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6830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2367F-4B50-4D16-B04B-16E77CB8691E}" type="datetimeFigureOut">
              <a:rPr lang="de-AT" smtClean="0"/>
              <a:t>05.12.2019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DC0DC-4D5F-40BD-83A1-8EB5EB67705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4867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2367F-4B50-4D16-B04B-16E77CB8691E}" type="datetimeFigureOut">
              <a:rPr lang="de-AT" smtClean="0"/>
              <a:t>05.12.2019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DC0DC-4D5F-40BD-83A1-8EB5EB67705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31152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2367F-4B50-4D16-B04B-16E77CB8691E}" type="datetimeFigureOut">
              <a:rPr lang="de-AT" smtClean="0"/>
              <a:t>05.12.2019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DC0DC-4D5F-40BD-83A1-8EB5EB67705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7702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2367F-4B50-4D16-B04B-16E77CB8691E}" type="datetimeFigureOut">
              <a:rPr lang="de-AT" smtClean="0"/>
              <a:t>05.12.2019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DC0DC-4D5F-40BD-83A1-8EB5EB67705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55839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2367F-4B50-4D16-B04B-16E77CB8691E}" type="datetimeFigureOut">
              <a:rPr lang="de-AT" smtClean="0"/>
              <a:t>05.12.2019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DC0DC-4D5F-40BD-83A1-8EB5EB67705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5530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2367F-4B50-4D16-B04B-16E77CB8691E}" type="datetimeFigureOut">
              <a:rPr lang="de-AT" smtClean="0"/>
              <a:t>05.12.2019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DC0DC-4D5F-40BD-83A1-8EB5EB67705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20630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2367F-4B50-4D16-B04B-16E77CB8691E}" type="datetimeFigureOut">
              <a:rPr lang="de-AT" smtClean="0"/>
              <a:t>05.12.2019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DC0DC-4D5F-40BD-83A1-8EB5EB67705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30127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F2367F-4B50-4D16-B04B-16E77CB8691E}" type="datetimeFigureOut">
              <a:rPr lang="de-AT" smtClean="0"/>
              <a:t>05.12.2019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DC0DC-4D5F-40BD-83A1-8EB5EB67705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36668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AT" dirty="0" smtClean="0"/>
              <a:t>HTML 5</a:t>
            </a:r>
            <a:br>
              <a:rPr lang="de-AT" dirty="0" smtClean="0"/>
            </a:br>
            <a:endParaRPr lang="de-AT" dirty="0"/>
          </a:p>
        </p:txBody>
      </p:sp>
      <p:sp>
        <p:nvSpPr>
          <p:cNvPr id="5" name="Untertitel 2"/>
          <p:cNvSpPr txBox="1">
            <a:spLocks/>
          </p:cNvSpPr>
          <p:nvPr/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AT" smtClean="0"/>
              <a:t>Concepts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AT" smtClean="0"/>
              <a:t>Architecture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AT" smtClean="0"/>
              <a:t>Examples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AT" smtClean="0"/>
              <a:t>Outlook</a:t>
            </a:r>
            <a:endParaRPr lang="de-AT" dirty="0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de-AT" dirty="0" smtClean="0"/>
              <a:t>Peter </a:t>
            </a:r>
            <a:r>
              <a:rPr lang="de-AT" dirty="0" err="1" smtClean="0"/>
              <a:t>Lahnsteiner</a:t>
            </a:r>
            <a:r>
              <a:rPr lang="de-AT" dirty="0" smtClean="0"/>
              <a:t>, 11703591</a:t>
            </a:r>
            <a:endParaRPr lang="de-AT" dirty="0"/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055940D-1856-4F3E-A0CB-4DAD5691F7E1}" type="slidenum">
              <a:rPr lang="de-AT" smtClean="0"/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193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de-AT" dirty="0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de-AT" dirty="0" smtClean="0"/>
              <a:t>Peter </a:t>
            </a:r>
            <a:r>
              <a:rPr lang="de-AT" dirty="0" err="1" smtClean="0"/>
              <a:t>Lahnsteiner</a:t>
            </a:r>
            <a:r>
              <a:rPr lang="de-AT" dirty="0" smtClean="0"/>
              <a:t>, 11703591</a:t>
            </a:r>
            <a:endParaRPr lang="de-AT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299" y="647700"/>
            <a:ext cx="3981450" cy="556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159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AT" dirty="0" smtClean="0"/>
              <a:t>Schedule</a:t>
            </a:r>
            <a:endParaRPr lang="de-AT" dirty="0"/>
          </a:p>
        </p:txBody>
      </p:sp>
      <p:sp>
        <p:nvSpPr>
          <p:cNvPr id="5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de-AT" smtClean="0"/>
              <a:t>Peter Lahnsteiner, 11703591</a:t>
            </a:r>
            <a:endParaRPr lang="de-AT"/>
          </a:p>
        </p:txBody>
      </p:sp>
      <p:sp>
        <p:nvSpPr>
          <p:cNvPr id="6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055940D-1856-4F3E-A0CB-4DAD5691F7E1}" type="slidenum">
              <a:rPr lang="de-AT" smtClean="0"/>
              <a:t>3</a:t>
            </a:fld>
            <a:endParaRPr lang="de-AT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44753"/>
            <a:ext cx="12192000" cy="4911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477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</Words>
  <Application>Microsoft Office PowerPoint</Application>
  <PresentationFormat>Breitbild</PresentationFormat>
  <Paragraphs>11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beda beda</dc:creator>
  <cp:lastModifiedBy>beda beda</cp:lastModifiedBy>
  <cp:revision>5</cp:revision>
  <dcterms:created xsi:type="dcterms:W3CDTF">2019-10-18T18:45:19Z</dcterms:created>
  <dcterms:modified xsi:type="dcterms:W3CDTF">2019-12-05T07:11:07Z</dcterms:modified>
</cp:coreProperties>
</file>