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447A6-6031-4660-8C36-CD0D97941CB7}" type="datetimeFigureOut">
              <a:rPr lang="de-AT" smtClean="0"/>
              <a:t>16.10.2019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98D0E-A8AB-45FE-A3A4-5E30FC5D7C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37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98D0E-A8AB-45FE-A3A4-5E30FC5D7C3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215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4D6C-9B56-4D0B-9D31-58635633C74A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712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33C8-215E-4CE1-A071-0D51389D45D2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56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DCC00-80D8-4272-8A70-29470A3F7218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162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A702-97D5-4FCB-A97C-E9905E334283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360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7F84-9BB8-4DA4-995F-62FFFC9D58D1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682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D3EE-A050-4DF8-BF1F-BA01FE7AD61E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037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53E96-DA3F-4AAC-8AEE-69177AB4E246}" type="datetime1">
              <a:rPr lang="de-AT" smtClean="0"/>
              <a:t>16.10.2019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075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BB89-EAF5-4B74-BF90-2A7ABABA67DB}" type="datetime1">
              <a:rPr lang="de-AT" smtClean="0"/>
              <a:t>16.10.2019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57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58F6-AD5F-42CC-AD82-94D66E2D2905}" type="datetime1">
              <a:rPr lang="de-AT" smtClean="0"/>
              <a:t>16.10.2019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571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264D-8484-4014-88CA-D6A2CC05AE7A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919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225E-9B4A-4AC4-929A-DE83FF2C6565}" type="datetime1">
              <a:rPr lang="de-AT" smtClean="0"/>
              <a:t>16.10.2019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689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FDA06-EB65-485C-BD33-3FB0F1FE6AED}" type="datetime1">
              <a:rPr lang="de-AT" smtClean="0"/>
              <a:t>16.10.2019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940D-1856-4F3E-A0CB-4DAD5691F7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94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 5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AT" dirty="0" err="1" smtClean="0"/>
              <a:t>Concepts</a:t>
            </a:r>
            <a:endParaRPr lang="de-AT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AT" dirty="0" err="1" smtClean="0"/>
              <a:t>Architecture</a:t>
            </a:r>
            <a:r>
              <a:rPr lang="de-AT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AT" dirty="0" err="1" smtClean="0"/>
              <a:t>Examples</a:t>
            </a:r>
            <a:endParaRPr lang="de-AT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AT" dirty="0" smtClean="0"/>
              <a:t>Outlook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552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Aufbau der Arbeit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/>
              <a:t>1. Inhaltsverzeichnis</a:t>
            </a:r>
          </a:p>
          <a:p>
            <a:r>
              <a:rPr lang="de-AT" dirty="0" smtClean="0"/>
              <a:t>2. Einleitung</a:t>
            </a:r>
          </a:p>
          <a:p>
            <a:pPr lvl="1"/>
            <a:r>
              <a:rPr lang="de-AT" dirty="0" smtClean="0"/>
              <a:t>Fragestellung</a:t>
            </a:r>
          </a:p>
          <a:p>
            <a:pPr lvl="1"/>
            <a:r>
              <a:rPr lang="de-AT" dirty="0" smtClean="0"/>
              <a:t>Begriffsklärung</a:t>
            </a:r>
          </a:p>
          <a:p>
            <a:pPr lvl="1"/>
            <a:r>
              <a:rPr lang="de-AT" dirty="0" smtClean="0"/>
              <a:t>Bedeutung </a:t>
            </a:r>
          </a:p>
          <a:p>
            <a:pPr lvl="2"/>
            <a:r>
              <a:rPr lang="de-AT" dirty="0" smtClean="0"/>
              <a:t>Private Endnutzer</a:t>
            </a:r>
          </a:p>
          <a:p>
            <a:pPr lvl="2"/>
            <a:r>
              <a:rPr lang="de-AT" dirty="0" smtClean="0"/>
              <a:t>Betriebliche Bedeutung</a:t>
            </a:r>
          </a:p>
          <a:p>
            <a:r>
              <a:rPr lang="de-AT" dirty="0" smtClean="0"/>
              <a:t>3. Hauptteil</a:t>
            </a:r>
          </a:p>
          <a:p>
            <a:pPr lvl="1"/>
            <a:r>
              <a:rPr lang="de-AT" dirty="0" smtClean="0"/>
              <a:t>Historische Entwicklung</a:t>
            </a:r>
          </a:p>
          <a:p>
            <a:pPr lvl="1"/>
            <a:r>
              <a:rPr lang="de-AT" dirty="0" smtClean="0"/>
              <a:t>Architektur</a:t>
            </a:r>
          </a:p>
          <a:p>
            <a:pPr lvl="1"/>
            <a:r>
              <a:rPr lang="de-AT" dirty="0" smtClean="0"/>
              <a:t>Einsatzgebiete</a:t>
            </a:r>
          </a:p>
          <a:p>
            <a:pPr lvl="1"/>
            <a:r>
              <a:rPr lang="de-AT" dirty="0" smtClean="0"/>
              <a:t>Anwendungsbeispiele</a:t>
            </a:r>
          </a:p>
          <a:p>
            <a:r>
              <a:rPr lang="de-AT" dirty="0" smtClean="0"/>
              <a:t>4. Schluss</a:t>
            </a:r>
          </a:p>
          <a:p>
            <a:pPr lvl="1"/>
            <a:r>
              <a:rPr lang="de-AT" dirty="0" smtClean="0"/>
              <a:t>Erkenntnisse</a:t>
            </a:r>
          </a:p>
          <a:p>
            <a:pPr lvl="1"/>
            <a:r>
              <a:rPr lang="de-AT" dirty="0" smtClean="0"/>
              <a:t>Weitere Entwicklung</a:t>
            </a:r>
          </a:p>
          <a:p>
            <a:r>
              <a:rPr lang="de-AT" dirty="0" smtClean="0"/>
              <a:t>5. Anhang, Abbildungsverzeichnis, Inhaltsverzeichnis.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747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Zeitplan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8200" y="4382219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+ laufende Betreuertreffen monatlich nach Vereinbarung</a:t>
            </a:r>
          </a:p>
          <a:p>
            <a:r>
              <a:rPr lang="de-AT" dirty="0" smtClean="0"/>
              <a:t>+ laufend Expertise von Kollegen/Fachleuten einholen</a:t>
            </a:r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600" cy="2255283"/>
          </a:xfrm>
          <a:prstGeom prst="rect">
            <a:avLst/>
          </a:prstGeom>
        </p:spPr>
      </p:pic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Peter Lahnsteiner, 11703591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940D-1856-4F3E-A0CB-4DAD5691F7E1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0052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Breitbild</PresentationFormat>
  <Paragraphs>32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HTML 5 </vt:lpstr>
      <vt:lpstr>Aufbau der Arbeit</vt:lpstr>
      <vt:lpstr>Zeitplan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5</dc:title>
  <dc:creator>beda beda</dc:creator>
  <cp:lastModifiedBy>beda beda</cp:lastModifiedBy>
  <cp:revision>12</cp:revision>
  <dcterms:created xsi:type="dcterms:W3CDTF">2019-10-15T14:20:41Z</dcterms:created>
  <dcterms:modified xsi:type="dcterms:W3CDTF">2019-10-16T15:15:27Z</dcterms:modified>
</cp:coreProperties>
</file>