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58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E79D4-BE75-4193-B64C-5990905028F2}" type="datetimeFigureOut">
              <a:rPr lang="de-AT" smtClean="0"/>
              <a:t>05.12.2019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CE77D-C6E2-4A40-AF5F-D44DC42F29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27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CE77D-C6E2-4A40-AF5F-D44DC42F29E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265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CF6D-EB36-49D2-A954-BDF071BDCF9B}" type="datetime1">
              <a:rPr lang="de-AT" smtClean="0"/>
              <a:t>05.12.2019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20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085C-8BB4-4A0E-82D9-56297C3D3E81}" type="datetime1">
              <a:rPr lang="de-AT" smtClean="0"/>
              <a:t>05.12.2019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96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DA44-5F4D-4F4E-AF7B-5C8D44C90EB7}" type="datetime1">
              <a:rPr lang="de-AT" smtClean="0"/>
              <a:t>05.12.2019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C0CF-10EE-4A64-AAEA-D7461E0E8963}" type="datetime1">
              <a:rPr lang="de-AT" smtClean="0"/>
              <a:t>05.12.2019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880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6198-AB10-4604-B280-2ED3256521CA}" type="datetime1">
              <a:rPr lang="de-AT" smtClean="0"/>
              <a:t>05.12.2019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289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1BB-6845-4B64-A305-67A1C5E58B16}" type="datetime1">
              <a:rPr lang="de-AT" smtClean="0"/>
              <a:t>05.12.2019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662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CCB3-BC31-4D16-8199-52722105D82E}" type="datetime1">
              <a:rPr lang="de-AT" smtClean="0"/>
              <a:t>05.12.2019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5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41D3-516C-41BE-B19C-88CEC8DC5F67}" type="datetime1">
              <a:rPr lang="de-AT" smtClean="0"/>
              <a:t>05.12.2019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15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E0E1-B6AC-4C46-86A2-4357AA493296}" type="datetime1">
              <a:rPr lang="de-AT" smtClean="0"/>
              <a:t>05.12.2019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747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F8EA-75E5-4AAA-AD72-24A922D47878}" type="datetime1">
              <a:rPr lang="de-AT" smtClean="0"/>
              <a:t>05.12.2019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42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4EEC-7042-4D35-8530-F7E2A8C600FC}" type="datetime1">
              <a:rPr lang="de-AT" smtClean="0"/>
              <a:t>05.12.2019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123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A4619-BF61-4505-8B8F-C1B610AD5C0C}" type="datetime1">
              <a:rPr lang="de-AT" smtClean="0"/>
              <a:t>05.12.2019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89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sz="4400" dirty="0" smtClean="0"/>
              <a:t>Vergleich und kritische Evaluierung der verrechneten Kosten beim </a:t>
            </a:r>
            <a:r>
              <a:rPr lang="de-AT" sz="4400" dirty="0" err="1" smtClean="0"/>
              <a:t>Bezhalen</a:t>
            </a:r>
            <a:r>
              <a:rPr lang="de-AT" sz="4400" dirty="0" smtClean="0"/>
              <a:t> über NFC mit Kreditkarten und Bankomatkarten (Debit-Cards) anstatt mit Bargeld</a:t>
            </a:r>
            <a:endParaRPr lang="de-AT" sz="44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FRANC Valentin</a:t>
            </a:r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94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Inhaltsverzeichnis Grobgliederung 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AT" dirty="0"/>
              <a:t>Abstract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AT" dirty="0"/>
              <a:t>Einleitung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AT" dirty="0"/>
              <a:t>Was ist NFC? </a:t>
            </a:r>
          </a:p>
          <a:p>
            <a:pPr marL="457200" lvl="1" indent="0">
              <a:buNone/>
            </a:pPr>
            <a:r>
              <a:rPr lang="de-AT" dirty="0" smtClean="0"/>
              <a:t>3.1 Entwicklung </a:t>
            </a:r>
            <a:r>
              <a:rPr lang="de-AT" dirty="0"/>
              <a:t>und Geschichte</a:t>
            </a:r>
          </a:p>
          <a:p>
            <a:pPr marL="457200" lvl="1" indent="0">
              <a:buNone/>
            </a:pPr>
            <a:r>
              <a:rPr lang="de-AT" dirty="0" smtClean="0"/>
              <a:t>3.2 Funktionsweise </a:t>
            </a:r>
            <a:r>
              <a:rPr lang="de-AT" dirty="0"/>
              <a:t>NFC</a:t>
            </a:r>
          </a:p>
          <a:p>
            <a:pPr marL="457200" lvl="1" indent="0">
              <a:buNone/>
            </a:pPr>
            <a:r>
              <a:rPr lang="de-AT" dirty="0" smtClean="0"/>
              <a:t>3.3 Funktionsweise </a:t>
            </a:r>
            <a:r>
              <a:rPr lang="de-AT" dirty="0"/>
              <a:t>von </a:t>
            </a:r>
            <a:r>
              <a:rPr lang="de-AT" dirty="0" smtClean="0"/>
              <a:t>NDEF</a:t>
            </a:r>
          </a:p>
          <a:p>
            <a:pPr marL="457200" lvl="1" indent="0">
              <a:buNone/>
            </a:pPr>
            <a:r>
              <a:rPr lang="de-AT" dirty="0" smtClean="0"/>
              <a:t>3.4. Einsatzgebiete</a:t>
            </a:r>
          </a:p>
          <a:p>
            <a:pPr marL="457200" lvl="1" indent="0">
              <a:buNone/>
            </a:pPr>
            <a:r>
              <a:rPr lang="de-AT" dirty="0" smtClean="0"/>
              <a:t>3.4.1 Karte</a:t>
            </a:r>
          </a:p>
          <a:p>
            <a:pPr marL="457200" lvl="1" indent="0">
              <a:buNone/>
            </a:pPr>
            <a:r>
              <a:rPr lang="de-AT" dirty="0" smtClean="0"/>
              <a:t>3.4.2 Handy/App</a:t>
            </a:r>
          </a:p>
          <a:p>
            <a:pPr marL="914400" lvl="2" indent="0">
              <a:buNone/>
            </a:pPr>
            <a:endParaRPr lang="de-AT" dirty="0"/>
          </a:p>
          <a:p>
            <a:pPr marL="457200" lvl="1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28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Inhaltsverzeichnis Grobgliederung </a:t>
            </a:r>
            <a:r>
              <a:rPr lang="de-AT" dirty="0" smtClean="0"/>
              <a:t>II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4. Kosten beim Bezahlen über NFC mit Kreditkarte und Bankomatkarte  </a:t>
            </a:r>
          </a:p>
          <a:p>
            <a:r>
              <a:rPr lang="de-AT" sz="2000" dirty="0" err="1" smtClean="0"/>
              <a:t>Bawag</a:t>
            </a:r>
            <a:endParaRPr lang="de-AT" sz="2000" dirty="0" smtClean="0"/>
          </a:p>
          <a:p>
            <a:r>
              <a:rPr lang="de-AT" sz="2000" dirty="0" smtClean="0"/>
              <a:t>Erste Bank und Sparkasse </a:t>
            </a:r>
          </a:p>
          <a:p>
            <a:r>
              <a:rPr lang="de-AT" sz="2000" dirty="0" smtClean="0"/>
              <a:t>Raiffeisen</a:t>
            </a:r>
          </a:p>
          <a:p>
            <a:r>
              <a:rPr lang="de-AT" sz="2000" dirty="0" smtClean="0"/>
              <a:t>Volksbank</a:t>
            </a:r>
          </a:p>
          <a:p>
            <a:r>
              <a:rPr lang="de-AT" sz="2000" dirty="0" err="1" smtClean="0"/>
              <a:t>Oberbank</a:t>
            </a:r>
            <a:endParaRPr lang="de-AT" sz="2000" dirty="0" smtClean="0"/>
          </a:p>
          <a:p>
            <a:r>
              <a:rPr lang="de-AT" sz="2000" dirty="0" smtClean="0"/>
              <a:t>BKS </a:t>
            </a:r>
            <a:r>
              <a:rPr lang="de-AT" sz="2000" dirty="0" smtClean="0"/>
              <a:t>Bank</a:t>
            </a:r>
            <a:endParaRPr lang="de-AT" sz="2000" dirty="0" smtClean="0"/>
          </a:p>
          <a:p>
            <a:r>
              <a:rPr lang="de-AT" sz="2000" dirty="0" smtClean="0"/>
              <a:t>BTV Vier Länder Bank </a:t>
            </a:r>
          </a:p>
          <a:p>
            <a:r>
              <a:rPr lang="de-AT" sz="2000" dirty="0" smtClean="0"/>
              <a:t>Die Ärzte Bank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00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Inhaltsverzeichnis </a:t>
            </a:r>
            <a:r>
              <a:rPr lang="de-AT" smtClean="0"/>
              <a:t>Grobgliederung III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de-AT" dirty="0" smtClean="0"/>
              <a:t>Sicherheitsaspekte </a:t>
            </a:r>
            <a:endParaRPr lang="de-AT" dirty="0"/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Fazit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Abbildungsverzeichnis 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Tabellenverzeichnis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de-AT" dirty="0"/>
              <a:t>Literaturverzeichnis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42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5</a:t>
            </a:fld>
            <a:endParaRPr lang="de-AT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647"/>
            <a:ext cx="12192000" cy="642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02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Breitbild</PresentationFormat>
  <Paragraphs>35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Vergleich und kritische Evaluierung der verrechneten Kosten beim Bezhalen über NFC mit Kreditkarten und Bankomatkarten (Debit-Cards) anstatt mit Bargeld</vt:lpstr>
      <vt:lpstr>Inhaltsverzeichnis Grobgliederung I</vt:lpstr>
      <vt:lpstr>Inhaltsverzeichnis Grobgliederung II</vt:lpstr>
      <vt:lpstr>Inhaltsverzeichnis Grobgliederung III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Bezhalen über NFC mit Kreditkarten und Bankomatkarten (Debit-Cards) anstatt mit Bargeld</dc:title>
  <dc:creator>Microsoft</dc:creator>
  <cp:lastModifiedBy>Microsoft</cp:lastModifiedBy>
  <cp:revision>12</cp:revision>
  <dcterms:created xsi:type="dcterms:W3CDTF">2019-10-14T17:07:35Z</dcterms:created>
  <dcterms:modified xsi:type="dcterms:W3CDTF">2019-12-05T00:06:39Z</dcterms:modified>
</cp:coreProperties>
</file>