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E79D4-BE75-4193-B64C-5990905028F2}" type="datetimeFigureOut">
              <a:rPr lang="de-AT" smtClean="0"/>
              <a:t>14.10.2019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CE77D-C6E2-4A40-AF5F-D44DC42F29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27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CE77D-C6E2-4A40-AF5F-D44DC42F29E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65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CF6D-EB36-49D2-A954-BDF071BDCF9B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20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085C-8BB4-4A0E-82D9-56297C3D3E81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96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DA44-5F4D-4F4E-AF7B-5C8D44C90EB7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C0CF-10EE-4A64-AAEA-D7461E0E8963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880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6198-AB10-4604-B280-2ED3256521CA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289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1BB-6845-4B64-A305-67A1C5E58B16}" type="datetime1">
              <a:rPr lang="de-AT" smtClean="0"/>
              <a:t>14.10.2019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662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CCB3-BC31-4D16-8199-52722105D82E}" type="datetime1">
              <a:rPr lang="de-AT" smtClean="0"/>
              <a:t>14.10.2019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5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41D3-516C-41BE-B19C-88CEC8DC5F67}" type="datetime1">
              <a:rPr lang="de-AT" smtClean="0"/>
              <a:t>14.10.2019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15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E0E1-B6AC-4C46-86A2-4357AA493296}" type="datetime1">
              <a:rPr lang="de-AT" smtClean="0"/>
              <a:t>14.10.2019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74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F8EA-75E5-4AAA-AD72-24A922D47878}" type="datetime1">
              <a:rPr lang="de-AT" smtClean="0"/>
              <a:t>14.10.2019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42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4EEC-7042-4D35-8530-F7E2A8C600FC}" type="datetime1">
              <a:rPr lang="de-AT" smtClean="0"/>
              <a:t>14.10.2019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123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4619-BF61-4505-8B8F-C1B610AD5C0C}" type="datetime1">
              <a:rPr lang="de-AT" smtClean="0"/>
              <a:t>14.10.2019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6BBDB-95E9-467D-9311-9BCA2AD1ED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89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sz="4400" dirty="0" smtClean="0"/>
              <a:t>Vergleich und kritische Evaluierung der verrechneten Kosten beim </a:t>
            </a:r>
            <a:r>
              <a:rPr lang="de-AT" sz="4400" dirty="0" err="1" smtClean="0"/>
              <a:t>Bezhalen</a:t>
            </a:r>
            <a:r>
              <a:rPr lang="de-AT" sz="4400" dirty="0" smtClean="0"/>
              <a:t> über NFC mit Kreditkarten und Bankomatkarten (Debit-Cards) anstatt mit Bargeld</a:t>
            </a:r>
            <a:endParaRPr lang="de-AT" sz="44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FRANC Valentin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947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Inhaltsverzeichnis Grobgliederung 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de-AT" dirty="0"/>
              <a:t>Abstract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dirty="0"/>
              <a:t>Einleitung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dirty="0"/>
              <a:t>Was ist NFC?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Entwicklung und Geschichte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Funktionsweise NFC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Funktionsweise von NDEF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AT" dirty="0"/>
              <a:t>Einsatzgebiete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Karte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Handy/App</a:t>
            </a:r>
          </a:p>
          <a:p>
            <a:pPr marL="0" indent="0">
              <a:buNone/>
            </a:pP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282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Inhaltsverzeichnis Grobgliederung 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Kosten beim Bezahlen über NFC mit Kreditkarten und Bankomatkarten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Inland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AT" dirty="0"/>
              <a:t>Ausland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Wahrnehmung der </a:t>
            </a:r>
            <a:r>
              <a:rPr lang="de-AT" dirty="0" err="1"/>
              <a:t>NutzerInnen</a:t>
            </a:r>
            <a:r>
              <a:rPr lang="de-AT" dirty="0"/>
              <a:t>  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Sicherheitsaspekte 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Fazit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Abbildungsverzeichnis 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de-AT" dirty="0"/>
              <a:t>Tabellenverzeichnis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de-AT" dirty="0"/>
              <a:t>Literaturverzeichnis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426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Zeitplan mithilfe eines Gantt-Chart</a:t>
            </a:r>
            <a:endParaRPr lang="de-AT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8430"/>
            <a:ext cx="10515600" cy="3291839"/>
          </a:xfr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6BBDB-95E9-467D-9311-9BCA2AD1EDB9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576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28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Vergleich und kritische Evaluierung der verrechneten Kosten beim Bezhalen über NFC mit Kreditkarten und Bankomatkarten (Debit-Cards) anstatt mit Bargeld</vt:lpstr>
      <vt:lpstr>Inhaltsverzeichnis Grobgliederung I</vt:lpstr>
      <vt:lpstr>Inhaltsverzeichnis Grobgliederung II</vt:lpstr>
      <vt:lpstr>Zeitplan mithilfe eines Gantt-Chart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Bezhalen über NFC mit Kreditkarten und Bankomatkarten (Debit-Cards) anstatt mit Bargeld</dc:title>
  <dc:creator>Microsoft</dc:creator>
  <cp:lastModifiedBy>Microsoft</cp:lastModifiedBy>
  <cp:revision>5</cp:revision>
  <dcterms:created xsi:type="dcterms:W3CDTF">2019-10-14T17:07:35Z</dcterms:created>
  <dcterms:modified xsi:type="dcterms:W3CDTF">2019-10-14T18:04:30Z</dcterms:modified>
</cp:coreProperties>
</file>