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C176C-A040-4F7E-921B-652ACF6B7C3C}" type="datetimeFigureOut">
              <a:rPr lang="de-AT" smtClean="0"/>
              <a:t>16.10.2019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96A2C-4732-41B0-B01B-1A31B0FFB64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67514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78E1-FEC4-4C64-924F-A748317CDB37}" type="datetime1">
              <a:rPr lang="de-AT" smtClean="0"/>
              <a:t>16.10.2019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Mehdi Hosseini, SBWL Kurs 5 (Schiseminar)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FC9F-3628-4577-9082-E5AD5CC38CA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6801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5E83-2752-415F-965F-5AFBCFD6FA97}" type="datetime1">
              <a:rPr lang="de-AT" smtClean="0"/>
              <a:t>16.10.2019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Mehdi Hosseini, SBWL Kurs 5 (Schiseminar)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FC9F-3628-4577-9082-E5AD5CC38CA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1721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7646-C1F1-45AC-8031-D030DFA78D0A}" type="datetime1">
              <a:rPr lang="de-AT" smtClean="0"/>
              <a:t>16.10.2019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Mehdi Hosseini, SBWL Kurs 5 (Schiseminar)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FC9F-3628-4577-9082-E5AD5CC38CA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16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C46C-569E-49EF-8FE1-4EA4AE96DC12}" type="datetime1">
              <a:rPr lang="de-AT" smtClean="0"/>
              <a:t>16.10.2019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Mehdi Hosseini, SBWL Kurs 5 (Schiseminar)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FC9F-3628-4577-9082-E5AD5CC38CA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8814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FCD2-E5C0-4AE6-ADCE-59121EBB65DF}" type="datetime1">
              <a:rPr lang="de-AT" smtClean="0"/>
              <a:t>16.10.2019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Mehdi Hosseini, SBWL Kurs 5 (Schiseminar)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FC9F-3628-4577-9082-E5AD5CC38CA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01406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489A-5916-400E-ABE5-D23A235C2A15}" type="datetime1">
              <a:rPr lang="de-AT" smtClean="0"/>
              <a:t>16.10.2019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Mehdi Hosseini, SBWL Kurs 5 (Schiseminar)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FC9F-3628-4577-9082-E5AD5CC38CA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2911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97E2-33DB-42E6-95E3-4CC1EAA366D6}" type="datetime1">
              <a:rPr lang="de-AT" smtClean="0"/>
              <a:t>16.10.2019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Mehdi Hosseini, SBWL Kurs 5 (Schiseminar)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FC9F-3628-4577-9082-E5AD5CC38CA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8038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1654D-8899-4568-A877-E61E59172508}" type="datetime1">
              <a:rPr lang="de-AT" smtClean="0"/>
              <a:t>16.10.2019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Mehdi Hosseini, SBWL Kurs 5 (Schiseminar)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FC9F-3628-4577-9082-E5AD5CC38CA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073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E00E-A02E-499A-B8BF-0DB2DC7DE71A}" type="datetime1">
              <a:rPr lang="de-AT" smtClean="0"/>
              <a:t>16.10.2019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Mehdi Hosseini, SBWL Kurs 5 (Schiseminar)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FC9F-3628-4577-9082-E5AD5CC38CA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44323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9ACB2-5BC9-47A3-B78F-392D3BF0A95A}" type="datetime1">
              <a:rPr lang="de-AT" smtClean="0"/>
              <a:t>16.10.2019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Mehdi Hosseini, SBWL Kurs 5 (Schiseminar)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FC9F-3628-4577-9082-E5AD5CC38CA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5118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6DE1-1D3F-4B8A-8AB7-E0145F0B38C5}" type="datetime1">
              <a:rPr lang="de-AT" smtClean="0"/>
              <a:t>16.10.2019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Mehdi Hosseini, SBWL Kurs 5 (Schiseminar)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FC9F-3628-4577-9082-E5AD5CC38CA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5213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E282E-A0D6-4B81-A348-FFA5BA1E5FCD}" type="datetime1">
              <a:rPr lang="de-AT" smtClean="0"/>
              <a:t>16.10.2019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/>
              <a:t>Mehdi Hosseini, SBWL Kurs 5 (Schiseminar)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4FC9F-3628-4577-9082-E5AD5CC38CA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8970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rike.com/frontend/ganttchart/index.html?snapshotId=P73jUB7A4WLBGh1nZuIOXa8G3QmWZdt3%7CIEZTCNZSGI3DGLSTGE2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AB9C94-A3E1-4BA9-A28F-47C9E773CA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Mehdi HOSSEINI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878DA50-7233-46D5-AB7C-DCCB21D2EB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sz="2700" b="1" dirty="0"/>
              <a:t>Webbrowser</a:t>
            </a:r>
          </a:p>
          <a:p>
            <a:pPr algn="l"/>
            <a:r>
              <a:rPr lang="de-AT" dirty="0"/>
              <a:t>				</a:t>
            </a:r>
            <a:r>
              <a:rPr lang="de-AT" dirty="0" err="1"/>
              <a:t>History</a:t>
            </a:r>
            <a:endParaRPr lang="de-AT" dirty="0"/>
          </a:p>
          <a:p>
            <a:pPr algn="l"/>
            <a:r>
              <a:rPr lang="de-AT" dirty="0"/>
              <a:t>				</a:t>
            </a:r>
            <a:r>
              <a:rPr lang="de-AT" dirty="0" err="1"/>
              <a:t>Concepts</a:t>
            </a:r>
            <a:endParaRPr lang="de-AT" dirty="0"/>
          </a:p>
          <a:p>
            <a:pPr algn="l"/>
            <a:r>
              <a:rPr lang="de-AT" dirty="0"/>
              <a:t>				Market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511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A4E8BE-BC2B-4EA2-A0C3-189C094EF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Structure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paper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A02E1D-2D11-4A4F-9EB1-93FF877F6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2226473"/>
            <a:ext cx="8012430" cy="3263504"/>
          </a:xfrm>
        </p:spPr>
        <p:txBody>
          <a:bodyPr numCol="2">
            <a:normAutofit fontScale="40000" lnSpcReduction="20000"/>
          </a:bodyPr>
          <a:lstStyle/>
          <a:p>
            <a:pPr marL="385753" indent="-385753">
              <a:buFont typeface="+mj-lt"/>
              <a:buAutoNum type="arabicPeriod"/>
            </a:pPr>
            <a:r>
              <a:rPr lang="de-AT" dirty="0"/>
              <a:t>Cover </a:t>
            </a:r>
            <a:r>
              <a:rPr lang="de-AT" dirty="0" err="1"/>
              <a:t>page</a:t>
            </a:r>
            <a:endParaRPr lang="de-AT" dirty="0"/>
          </a:p>
          <a:p>
            <a:pPr marL="385753" indent="-385753">
              <a:buFont typeface="+mj-lt"/>
              <a:buAutoNum type="arabicPeriod"/>
            </a:pPr>
            <a:r>
              <a:rPr lang="de-AT" dirty="0"/>
              <a:t>Copyright </a:t>
            </a:r>
            <a:r>
              <a:rPr lang="de-AT" dirty="0" err="1"/>
              <a:t>clause</a:t>
            </a:r>
            <a:endParaRPr lang="de-AT" dirty="0"/>
          </a:p>
          <a:p>
            <a:pPr marL="385753" indent="-385753">
              <a:buFont typeface="+mj-lt"/>
              <a:buAutoNum type="arabicPeriod"/>
            </a:pPr>
            <a:r>
              <a:rPr lang="de-AT" dirty="0" err="1"/>
              <a:t>Introduction</a:t>
            </a:r>
            <a:endParaRPr lang="de-AT" dirty="0"/>
          </a:p>
          <a:p>
            <a:pPr marL="385753" indent="-385753">
              <a:buFont typeface="+mj-lt"/>
              <a:buAutoNum type="arabicPeriod"/>
            </a:pPr>
            <a:r>
              <a:rPr lang="de-AT" dirty="0"/>
              <a:t>Main </a:t>
            </a:r>
            <a:r>
              <a:rPr lang="de-AT" dirty="0" err="1"/>
              <a:t>part</a:t>
            </a:r>
            <a:endParaRPr lang="de-AT" dirty="0"/>
          </a:p>
          <a:p>
            <a:pPr lvl="1"/>
            <a:r>
              <a:rPr lang="de-AT" dirty="0" err="1"/>
              <a:t>History</a:t>
            </a:r>
            <a:endParaRPr lang="de-AT" dirty="0"/>
          </a:p>
          <a:p>
            <a:pPr lvl="2"/>
            <a:r>
              <a:rPr lang="de-AT" dirty="0"/>
              <a:t>The </a:t>
            </a:r>
            <a:r>
              <a:rPr lang="de-AT" dirty="0" err="1"/>
              <a:t>idea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webbrowser</a:t>
            </a:r>
            <a:endParaRPr lang="de-AT" dirty="0"/>
          </a:p>
          <a:p>
            <a:pPr lvl="2"/>
            <a:r>
              <a:rPr lang="de-AT" dirty="0" err="1"/>
              <a:t>Challenges</a:t>
            </a:r>
            <a:r>
              <a:rPr lang="de-AT" dirty="0"/>
              <a:t> (at </a:t>
            </a:r>
            <a:r>
              <a:rPr lang="de-AT" dirty="0" err="1"/>
              <a:t>the</a:t>
            </a:r>
            <a:r>
              <a:rPr lang="de-AT" dirty="0"/>
              <a:t> time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development</a:t>
            </a:r>
            <a:r>
              <a:rPr lang="de-AT" dirty="0"/>
              <a:t>)</a:t>
            </a:r>
            <a:endParaRPr lang="de-AT" sz="1800" dirty="0"/>
          </a:p>
          <a:p>
            <a:pPr marL="514338" lvl="2">
              <a:spcBef>
                <a:spcPts val="751"/>
              </a:spcBef>
            </a:pPr>
            <a:r>
              <a:rPr lang="de-AT" sz="1800" dirty="0" err="1"/>
              <a:t>Concepts</a:t>
            </a:r>
            <a:endParaRPr lang="de-AT" sz="1800" dirty="0"/>
          </a:p>
          <a:p>
            <a:pPr lvl="2">
              <a:lnSpc>
                <a:spcPct val="100000"/>
              </a:lnSpc>
            </a:pPr>
            <a:r>
              <a:rPr lang="de-AT" dirty="0" err="1"/>
              <a:t>Types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browser</a:t>
            </a:r>
            <a:endParaRPr lang="de-AT" dirty="0"/>
          </a:p>
          <a:p>
            <a:pPr lvl="2">
              <a:lnSpc>
                <a:spcPct val="100000"/>
              </a:lnSpc>
            </a:pPr>
            <a:r>
              <a:rPr lang="de-AT" dirty="0" err="1"/>
              <a:t>Differences</a:t>
            </a:r>
            <a:endParaRPr lang="de-AT" dirty="0"/>
          </a:p>
          <a:p>
            <a:pPr lvl="2">
              <a:lnSpc>
                <a:spcPct val="100000"/>
              </a:lnSpc>
            </a:pPr>
            <a:r>
              <a:rPr lang="de-AT" dirty="0"/>
              <a:t>Security </a:t>
            </a:r>
          </a:p>
          <a:p>
            <a:pPr marL="514338" lvl="2">
              <a:spcBef>
                <a:spcPts val="751"/>
              </a:spcBef>
            </a:pPr>
            <a:r>
              <a:rPr lang="de-AT" sz="1800" dirty="0"/>
              <a:t>Market</a:t>
            </a:r>
          </a:p>
          <a:p>
            <a:pPr marL="857229" lvl="3">
              <a:spcBef>
                <a:spcPts val="751"/>
              </a:spcBef>
            </a:pPr>
            <a:r>
              <a:rPr lang="de-AT" dirty="0"/>
              <a:t>Market </a:t>
            </a:r>
            <a:r>
              <a:rPr lang="de-AT" dirty="0" err="1"/>
              <a:t>sharing</a:t>
            </a:r>
            <a:r>
              <a:rPr lang="de-AT" dirty="0"/>
              <a:t> (</a:t>
            </a:r>
            <a:r>
              <a:rPr lang="de-AT" dirty="0" err="1"/>
              <a:t>figures</a:t>
            </a:r>
            <a:r>
              <a:rPr lang="de-AT" dirty="0"/>
              <a:t> etc.)</a:t>
            </a:r>
          </a:p>
          <a:p>
            <a:pPr marL="857229" lvl="3">
              <a:spcBef>
                <a:spcPts val="751"/>
              </a:spcBef>
            </a:pPr>
            <a:r>
              <a:rPr lang="de-AT" dirty="0"/>
              <a:t>Future </a:t>
            </a:r>
            <a:r>
              <a:rPr lang="de-AT" dirty="0" err="1"/>
              <a:t>potenial</a:t>
            </a:r>
            <a:r>
              <a:rPr lang="de-AT" dirty="0"/>
              <a:t>  </a:t>
            </a:r>
          </a:p>
          <a:p>
            <a:pPr marL="857229" lvl="3">
              <a:spcBef>
                <a:spcPts val="751"/>
              </a:spcBef>
            </a:pPr>
            <a:endParaRPr lang="de-AT" dirty="0"/>
          </a:p>
          <a:p>
            <a:pPr marL="857229" lvl="3">
              <a:spcBef>
                <a:spcPts val="751"/>
              </a:spcBef>
            </a:pPr>
            <a:endParaRPr lang="de-AT" dirty="0"/>
          </a:p>
          <a:p>
            <a:pPr marL="857229" lvl="3">
              <a:spcBef>
                <a:spcPts val="751"/>
              </a:spcBef>
            </a:pPr>
            <a:endParaRPr lang="de-AT" dirty="0"/>
          </a:p>
          <a:p>
            <a:pPr marL="385753" indent="-385753">
              <a:buFont typeface="+mj-lt"/>
              <a:buAutoNum type="arabicPeriod"/>
            </a:pPr>
            <a:r>
              <a:rPr lang="de-AT" dirty="0" err="1"/>
              <a:t>Conclusion</a:t>
            </a:r>
            <a:endParaRPr lang="de-AT" dirty="0"/>
          </a:p>
          <a:p>
            <a:pPr marL="385753" indent="-385753">
              <a:buFont typeface="+mj-lt"/>
              <a:buAutoNum type="arabicPeriod"/>
            </a:pPr>
            <a:r>
              <a:rPr lang="de-AT" dirty="0"/>
              <a:t>List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figures</a:t>
            </a:r>
            <a:endParaRPr lang="de-AT" dirty="0"/>
          </a:p>
          <a:p>
            <a:pPr marL="385753" indent="-385753">
              <a:buFont typeface="+mj-lt"/>
              <a:buAutoNum type="arabicPeriod"/>
            </a:pPr>
            <a:r>
              <a:rPr lang="de-AT" dirty="0"/>
              <a:t>List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tables</a:t>
            </a:r>
            <a:endParaRPr lang="de-AT" dirty="0"/>
          </a:p>
          <a:p>
            <a:pPr marL="385753" indent="-385753">
              <a:buFont typeface="+mj-lt"/>
              <a:buAutoNum type="arabicPeriod"/>
            </a:pPr>
            <a:r>
              <a:rPr lang="de-AT" dirty="0"/>
              <a:t>List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references</a:t>
            </a:r>
            <a:r>
              <a:rPr lang="de-AT" dirty="0"/>
              <a:t> </a:t>
            </a:r>
          </a:p>
          <a:p>
            <a:pPr marL="514338" lvl="2">
              <a:spcBef>
                <a:spcPts val="751"/>
              </a:spcBef>
            </a:pPr>
            <a:endParaRPr lang="de-AT" dirty="0"/>
          </a:p>
          <a:p>
            <a:pPr marL="342891" lvl="1" indent="0">
              <a:lnSpc>
                <a:spcPct val="100000"/>
              </a:lnSpc>
              <a:buNone/>
            </a:pPr>
            <a:endParaRPr lang="de-AT" dirty="0"/>
          </a:p>
          <a:p>
            <a:pPr lvl="1">
              <a:lnSpc>
                <a:spcPct val="100000"/>
              </a:lnSpc>
            </a:pPr>
            <a:endParaRPr lang="de-AT" dirty="0"/>
          </a:p>
          <a:p>
            <a:pPr marL="342891" lvl="1" indent="0">
              <a:buNone/>
            </a:pPr>
            <a:endParaRPr lang="de-AT" sz="2100" dirty="0"/>
          </a:p>
          <a:p>
            <a:pPr lvl="1"/>
            <a:endParaRPr lang="de-AT" dirty="0"/>
          </a:p>
          <a:p>
            <a:pPr lvl="1"/>
            <a:endParaRPr lang="de-AT" dirty="0"/>
          </a:p>
          <a:p>
            <a:pPr lvl="1"/>
            <a:endParaRPr lang="de-AT" dirty="0"/>
          </a:p>
          <a:p>
            <a:pPr lvl="1"/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2088A6-79FA-413A-A1D9-7D824CE4E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Mehdi Hosseini, SBWL Kurs 5 (Schiseminar)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E0F7DA-00B0-488C-AD28-8A534A327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FC9F-3628-4577-9082-E5AD5CC38CAB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8835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622EEC-1782-46E3-8437-7859CB493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1401" y="1339854"/>
            <a:ext cx="8408195" cy="558627"/>
          </a:xfrm>
        </p:spPr>
        <p:txBody>
          <a:bodyPr vert="horz" lIns="68580" tIns="34291" rIns="68580" bIns="34291" rtlCol="0" anchor="ctr">
            <a:norm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Gantt Chart</a:t>
            </a:r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6C2FB60C-6DB5-441A-99EC-D7A291CE7D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38906" y="1384182"/>
            <a:ext cx="9200730" cy="2801575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3D7D022-35FD-4528-BB9E-844E41146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68580" tIns="34291" rIns="68580" bIns="34291" rtlCol="0" anchor="ctr">
            <a:normAutofit/>
          </a:bodyPr>
          <a:lstStyle/>
          <a:p>
            <a:pPr>
              <a:spcAft>
                <a:spcPts val="451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Mehdi Hosseini, SBWL Kurs 5 (Schiseminar)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4DE28AB-5304-4CDD-AA90-649502B0F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68580" tIns="34291" rIns="68580" bIns="34291" rtlCol="0" anchor="ctr">
            <a:normAutofit/>
          </a:bodyPr>
          <a:lstStyle/>
          <a:p>
            <a:pPr>
              <a:spcAft>
                <a:spcPts val="451"/>
              </a:spcAft>
            </a:pPr>
            <a:fld id="{E114FC9F-3628-4577-9082-E5AD5CC38CAB}" type="slidenum">
              <a:rPr lang="en-US" smtClean="0"/>
              <a:pPr>
                <a:spcAft>
                  <a:spcPts val="451"/>
                </a:spcAft>
              </a:pPr>
              <a:t>3</a:t>
            </a:fld>
            <a:endParaRPr lang="en-US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E8CA92AE-E3C7-4A32-A119-D1D6A13DD458}"/>
              </a:ext>
            </a:extLst>
          </p:cNvPr>
          <p:cNvSpPr txBox="1">
            <a:spLocks/>
          </p:cNvSpPr>
          <p:nvPr/>
        </p:nvSpPr>
        <p:spPr>
          <a:xfrm>
            <a:off x="2152654" y="4393545"/>
            <a:ext cx="7886700" cy="711011"/>
          </a:xfrm>
          <a:prstGeom prst="rect">
            <a:avLst/>
          </a:prstGeom>
        </p:spPr>
        <p:txBody>
          <a:bodyPr vert="horz" lIns="68580" tIns="34291" rIns="68580" bIns="34291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sz="2100" dirty="0"/>
              <a:t>Gantt Chart-Link zur Webseite</a:t>
            </a:r>
            <a:endParaRPr lang="de-AT" sz="2100" dirty="0">
              <a:hlinkClick r:id="rId3"/>
            </a:endParaRPr>
          </a:p>
          <a:p>
            <a:r>
              <a:rPr lang="de-AT" sz="2100" dirty="0">
                <a:hlinkClick r:id="rId3"/>
              </a:rPr>
              <a:t>https://www.wrike.com/frontend/ganttchart/index.html?snapshotId=P73jUB7A4WLBGh1nZuIOXa8G3QmWZdt3%7CIEZTCNZSGI3DGLSTGE2A</a:t>
            </a:r>
            <a:r>
              <a:rPr lang="de-AT" sz="2100" dirty="0"/>
              <a:t> </a:t>
            </a: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824263D1-3023-47CC-B583-216362286266}"/>
              </a:ext>
            </a:extLst>
          </p:cNvPr>
          <p:cNvSpPr txBox="1">
            <a:spLocks/>
          </p:cNvSpPr>
          <p:nvPr/>
        </p:nvSpPr>
        <p:spPr>
          <a:xfrm>
            <a:off x="2152654" y="36513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dirty="0"/>
              <a:t>Gantt Chart</a:t>
            </a:r>
          </a:p>
        </p:txBody>
      </p:sp>
    </p:spTree>
    <p:extLst>
      <p:ext uri="{BB962C8B-B14F-4D97-AF65-F5344CB8AC3E}">
        <p14:creationId xmlns:p14="http://schemas.microsoft.com/office/powerpoint/2010/main" val="2623657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99</Words>
  <Application>Microsoft Office PowerPoint</Application>
  <PresentationFormat>Breitbild</PresentationFormat>
  <Paragraphs>43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Mehdi HOSSEINI</vt:lpstr>
      <vt:lpstr>Structure of the paper</vt:lpstr>
      <vt:lpstr>Gantt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Mehdi HOSSEINI</dc:title>
  <dc:creator>Alle</dc:creator>
  <cp:lastModifiedBy>Alle</cp:lastModifiedBy>
  <cp:revision>11</cp:revision>
  <dcterms:created xsi:type="dcterms:W3CDTF">2019-10-16T19:48:35Z</dcterms:created>
  <dcterms:modified xsi:type="dcterms:W3CDTF">2019-10-16T20:31:42Z</dcterms:modified>
</cp:coreProperties>
</file>