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notesMasterIdLst>
    <p:notesMasterId r:id="rId13"/>
  </p:notesMasterIdLst>
  <p:sldIdLst>
    <p:sldId id="256" r:id="rId2"/>
    <p:sldId id="261" r:id="rId3"/>
    <p:sldId id="264" r:id="rId4"/>
    <p:sldId id="266" r:id="rId5"/>
    <p:sldId id="267" r:id="rId6"/>
    <p:sldId id="265" r:id="rId7"/>
    <p:sldId id="268" r:id="rId8"/>
    <p:sldId id="269" r:id="rId9"/>
    <p:sldId id="270" r:id="rId10"/>
    <p:sldId id="271" r:id="rId11"/>
    <p:sldId id="26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2.svg"/><Relationship Id="rId1" Type="http://schemas.openxmlformats.org/officeDocument/2006/relationships/image" Target="../media/image9.png"/><Relationship Id="rId6" Type="http://schemas.openxmlformats.org/officeDocument/2006/relationships/image" Target="../media/image6.svg"/><Relationship Id="rId5" Type="http://schemas.openxmlformats.org/officeDocument/2006/relationships/image" Target="../media/image11.png"/><Relationship Id="rId4" Type="http://schemas.openxmlformats.org/officeDocument/2006/relationships/image" Target="../media/image4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svg"/><Relationship Id="rId1" Type="http://schemas.openxmlformats.org/officeDocument/2006/relationships/image" Target="../media/image20.png"/><Relationship Id="rId6" Type="http://schemas.openxmlformats.org/officeDocument/2006/relationships/image" Target="../media/image19.svg"/><Relationship Id="rId5" Type="http://schemas.openxmlformats.org/officeDocument/2006/relationships/image" Target="../media/image22.png"/><Relationship Id="rId4" Type="http://schemas.openxmlformats.org/officeDocument/2006/relationships/image" Target="../media/image17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6.png"/><Relationship Id="rId2" Type="http://schemas.openxmlformats.org/officeDocument/2006/relationships/image" Target="../media/image25.svg"/><Relationship Id="rId1" Type="http://schemas.openxmlformats.org/officeDocument/2006/relationships/image" Target="../media/image34.png"/><Relationship Id="rId6" Type="http://schemas.openxmlformats.org/officeDocument/2006/relationships/image" Target="../media/image29.svg"/><Relationship Id="rId5" Type="http://schemas.openxmlformats.org/officeDocument/2006/relationships/image" Target="../media/image35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7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9.svg"/><Relationship Id="rId1" Type="http://schemas.openxmlformats.org/officeDocument/2006/relationships/image" Target="../media/image44.png"/><Relationship Id="rId6" Type="http://schemas.openxmlformats.org/officeDocument/2006/relationships/image" Target="../media/image43.svg"/><Relationship Id="rId5" Type="http://schemas.openxmlformats.org/officeDocument/2006/relationships/image" Target="../media/image46.png"/><Relationship Id="rId4" Type="http://schemas.openxmlformats.org/officeDocument/2006/relationships/image" Target="../media/image41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8.svg"/><Relationship Id="rId1" Type="http://schemas.openxmlformats.org/officeDocument/2006/relationships/image" Target="../media/image53.png"/><Relationship Id="rId6" Type="http://schemas.openxmlformats.org/officeDocument/2006/relationships/image" Target="../media/image52.svg"/><Relationship Id="rId5" Type="http://schemas.openxmlformats.org/officeDocument/2006/relationships/image" Target="../media/image55.png"/><Relationship Id="rId4" Type="http://schemas.openxmlformats.org/officeDocument/2006/relationships/image" Target="../media/image5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FB45F9-2095-4138-B853-9AEE4A653B3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62DF144-01BA-4BA1-9DC6-254975CDBEBE}">
      <dgm:prSet/>
      <dgm:spPr/>
      <dgm:t>
        <a:bodyPr/>
        <a:lstStyle/>
        <a:p>
          <a:r>
            <a:rPr lang="de-AT"/>
            <a:t>Open Source Software</a:t>
          </a:r>
          <a:endParaRPr lang="en-US"/>
        </a:p>
      </dgm:t>
    </dgm:pt>
    <dgm:pt modelId="{25D53FEA-4673-48B3-A77A-AAE967CA4118}" type="parTrans" cxnId="{F205274E-4C49-40A3-9A29-507A90B1268F}">
      <dgm:prSet/>
      <dgm:spPr/>
      <dgm:t>
        <a:bodyPr/>
        <a:lstStyle/>
        <a:p>
          <a:endParaRPr lang="en-US"/>
        </a:p>
      </dgm:t>
    </dgm:pt>
    <dgm:pt modelId="{9CEEA567-2366-4C0A-8ABB-50E4D81ECF2A}" type="sibTrans" cxnId="{F205274E-4C49-40A3-9A29-507A90B1268F}">
      <dgm:prSet/>
      <dgm:spPr/>
      <dgm:t>
        <a:bodyPr/>
        <a:lstStyle/>
        <a:p>
          <a:endParaRPr lang="en-US"/>
        </a:p>
      </dgm:t>
    </dgm:pt>
    <dgm:pt modelId="{6E96C366-AAD9-4375-9E58-8AC43564E1CF}">
      <dgm:prSet/>
      <dgm:spPr/>
      <dgm:t>
        <a:bodyPr/>
        <a:lstStyle/>
        <a:p>
          <a:r>
            <a:rPr lang="de-AT"/>
            <a:t>Proprietary Software</a:t>
          </a:r>
          <a:endParaRPr lang="en-US"/>
        </a:p>
      </dgm:t>
    </dgm:pt>
    <dgm:pt modelId="{CABAA869-6C69-4792-B018-B549072BC316}" type="parTrans" cxnId="{124CBBCD-ECA8-4074-835C-FC727B186D5D}">
      <dgm:prSet/>
      <dgm:spPr/>
      <dgm:t>
        <a:bodyPr/>
        <a:lstStyle/>
        <a:p>
          <a:endParaRPr lang="en-US"/>
        </a:p>
      </dgm:t>
    </dgm:pt>
    <dgm:pt modelId="{E94096E7-7BD9-49E7-B015-4463451469C2}" type="sibTrans" cxnId="{124CBBCD-ECA8-4074-835C-FC727B186D5D}">
      <dgm:prSet/>
      <dgm:spPr/>
      <dgm:t>
        <a:bodyPr/>
        <a:lstStyle/>
        <a:p>
          <a:endParaRPr lang="en-US"/>
        </a:p>
      </dgm:t>
    </dgm:pt>
    <dgm:pt modelId="{0131CC5B-3AC1-4737-B6DE-B2B9E8D4BC92}">
      <dgm:prSet/>
      <dgm:spPr/>
      <dgm:t>
        <a:bodyPr/>
        <a:lstStyle/>
        <a:p>
          <a:r>
            <a:rPr lang="de-AT"/>
            <a:t>Mixed Source</a:t>
          </a:r>
          <a:endParaRPr lang="en-US"/>
        </a:p>
      </dgm:t>
    </dgm:pt>
    <dgm:pt modelId="{406F4BBE-1193-4B5B-A1B3-0681D691F4F7}" type="parTrans" cxnId="{A5304762-4071-494B-9B78-3C9AC5F49015}">
      <dgm:prSet/>
      <dgm:spPr/>
      <dgm:t>
        <a:bodyPr/>
        <a:lstStyle/>
        <a:p>
          <a:endParaRPr lang="en-US"/>
        </a:p>
      </dgm:t>
    </dgm:pt>
    <dgm:pt modelId="{E1E2E715-DBE2-44F8-A594-5EE66BA54B4C}" type="sibTrans" cxnId="{A5304762-4071-494B-9B78-3C9AC5F49015}">
      <dgm:prSet/>
      <dgm:spPr/>
      <dgm:t>
        <a:bodyPr/>
        <a:lstStyle/>
        <a:p>
          <a:endParaRPr lang="en-US"/>
        </a:p>
      </dgm:t>
    </dgm:pt>
    <dgm:pt modelId="{F3E0F365-2FFF-4C50-95A4-191FF2E7EC83}">
      <dgm:prSet/>
      <dgm:spPr/>
      <dgm:t>
        <a:bodyPr/>
        <a:lstStyle/>
        <a:p>
          <a:r>
            <a:rPr lang="de-AT"/>
            <a:t>Security Concerns</a:t>
          </a:r>
          <a:endParaRPr lang="en-US"/>
        </a:p>
      </dgm:t>
    </dgm:pt>
    <dgm:pt modelId="{AF4286EA-4BC4-4234-90AF-4B38DD946F3A}" type="parTrans" cxnId="{E1E01AA0-FA7F-4620-9127-701C03EAF6A8}">
      <dgm:prSet/>
      <dgm:spPr/>
      <dgm:t>
        <a:bodyPr/>
        <a:lstStyle/>
        <a:p>
          <a:endParaRPr lang="en-US"/>
        </a:p>
      </dgm:t>
    </dgm:pt>
    <dgm:pt modelId="{D4F3DBB4-7512-4B56-814E-8635AA1A708E}" type="sibTrans" cxnId="{E1E01AA0-FA7F-4620-9127-701C03EAF6A8}">
      <dgm:prSet/>
      <dgm:spPr/>
      <dgm:t>
        <a:bodyPr/>
        <a:lstStyle/>
        <a:p>
          <a:endParaRPr lang="en-US"/>
        </a:p>
      </dgm:t>
    </dgm:pt>
    <dgm:pt modelId="{14388CB2-5580-441A-9D22-8ACBCDACEB1C}">
      <dgm:prSet/>
      <dgm:spPr/>
      <dgm:t>
        <a:bodyPr/>
        <a:lstStyle/>
        <a:p>
          <a:r>
            <a:rPr lang="de-AT"/>
            <a:t>Basic Concepts</a:t>
          </a:r>
          <a:endParaRPr lang="en-US"/>
        </a:p>
      </dgm:t>
    </dgm:pt>
    <dgm:pt modelId="{4B1A030D-77DC-4812-9AFC-8CF13C0E3791}" type="parTrans" cxnId="{90E3F62C-D30E-41F4-9DAA-A1924EA092C1}">
      <dgm:prSet/>
      <dgm:spPr/>
      <dgm:t>
        <a:bodyPr/>
        <a:lstStyle/>
        <a:p>
          <a:endParaRPr lang="en-US"/>
        </a:p>
      </dgm:t>
    </dgm:pt>
    <dgm:pt modelId="{8B1D3A45-580B-4721-9B8E-717A13297E73}" type="sibTrans" cxnId="{90E3F62C-D30E-41F4-9DAA-A1924EA092C1}">
      <dgm:prSet/>
      <dgm:spPr/>
      <dgm:t>
        <a:bodyPr/>
        <a:lstStyle/>
        <a:p>
          <a:endParaRPr lang="en-US"/>
        </a:p>
      </dgm:t>
    </dgm:pt>
    <dgm:pt modelId="{073B6DDD-409C-4A0A-8E78-96807C90781F}">
      <dgm:prSet/>
      <dgm:spPr/>
      <dgm:t>
        <a:bodyPr/>
        <a:lstStyle/>
        <a:p>
          <a:r>
            <a:rPr lang="de-AT"/>
            <a:t>User Percetption</a:t>
          </a:r>
          <a:endParaRPr lang="en-US"/>
        </a:p>
      </dgm:t>
    </dgm:pt>
    <dgm:pt modelId="{D23B288A-D822-426F-AFEC-A8F6DB9237BC}" type="parTrans" cxnId="{3F10047E-9309-4778-A9F5-78DA53761B41}">
      <dgm:prSet/>
      <dgm:spPr/>
      <dgm:t>
        <a:bodyPr/>
        <a:lstStyle/>
        <a:p>
          <a:endParaRPr lang="en-US"/>
        </a:p>
      </dgm:t>
    </dgm:pt>
    <dgm:pt modelId="{CF10858F-DB37-43FD-9ECB-18189CF1EDCF}" type="sibTrans" cxnId="{3F10047E-9309-4778-A9F5-78DA53761B41}">
      <dgm:prSet/>
      <dgm:spPr/>
      <dgm:t>
        <a:bodyPr/>
        <a:lstStyle/>
        <a:p>
          <a:endParaRPr lang="en-US"/>
        </a:p>
      </dgm:t>
    </dgm:pt>
    <dgm:pt modelId="{F3C9DD71-A681-49CF-B833-41C85DDE9EEF}">
      <dgm:prSet/>
      <dgm:spPr/>
      <dgm:t>
        <a:bodyPr/>
        <a:lstStyle/>
        <a:p>
          <a:r>
            <a:rPr lang="de-AT"/>
            <a:t>Comparison of Software Models</a:t>
          </a:r>
          <a:endParaRPr lang="en-US"/>
        </a:p>
      </dgm:t>
    </dgm:pt>
    <dgm:pt modelId="{3258945F-2F48-427F-B722-E27E6BBBCD6D}" type="parTrans" cxnId="{8658D2FF-6344-4C35-AF9A-43446B0EB061}">
      <dgm:prSet/>
      <dgm:spPr/>
      <dgm:t>
        <a:bodyPr/>
        <a:lstStyle/>
        <a:p>
          <a:endParaRPr lang="en-US"/>
        </a:p>
      </dgm:t>
    </dgm:pt>
    <dgm:pt modelId="{AE7E996A-DD8A-44AD-BBC7-67232CD8F531}" type="sibTrans" cxnId="{8658D2FF-6344-4C35-AF9A-43446B0EB061}">
      <dgm:prSet/>
      <dgm:spPr/>
      <dgm:t>
        <a:bodyPr/>
        <a:lstStyle/>
        <a:p>
          <a:endParaRPr lang="en-US"/>
        </a:p>
      </dgm:t>
    </dgm:pt>
    <dgm:pt modelId="{122C6532-C508-4708-8877-1B7A6178B02A}" type="pres">
      <dgm:prSet presAssocID="{FEFB45F9-2095-4138-B853-9AEE4A653B33}" presName="root" presStyleCnt="0">
        <dgm:presLayoutVars>
          <dgm:dir/>
          <dgm:resizeHandles val="exact"/>
        </dgm:presLayoutVars>
      </dgm:prSet>
      <dgm:spPr/>
    </dgm:pt>
    <dgm:pt modelId="{2352B347-1D3C-4B4C-9C51-F41562CE72A8}" type="pres">
      <dgm:prSet presAssocID="{A62DF144-01BA-4BA1-9DC6-254975CDBEBE}" presName="compNode" presStyleCnt="0"/>
      <dgm:spPr/>
    </dgm:pt>
    <dgm:pt modelId="{2A7D677E-1C27-45C6-801D-44EA41F039AA}" type="pres">
      <dgm:prSet presAssocID="{A62DF144-01BA-4BA1-9DC6-254975CDBEBE}" presName="bgRect" presStyleLbl="bgShp" presStyleIdx="0" presStyleCnt="4"/>
      <dgm:spPr/>
    </dgm:pt>
    <dgm:pt modelId="{D94B89B7-24F3-4ECE-A6C2-77FDB6E108B4}" type="pres">
      <dgm:prSet presAssocID="{A62DF144-01BA-4BA1-9DC6-254975CDBEB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FA558340-A821-49E1-820C-122DAFCB97AE}" type="pres">
      <dgm:prSet presAssocID="{A62DF144-01BA-4BA1-9DC6-254975CDBEBE}" presName="spaceRect" presStyleCnt="0"/>
      <dgm:spPr/>
    </dgm:pt>
    <dgm:pt modelId="{1D57FE46-FCA8-4DFD-8903-F0D6084BFA5F}" type="pres">
      <dgm:prSet presAssocID="{A62DF144-01BA-4BA1-9DC6-254975CDBEBE}" presName="parTx" presStyleLbl="revTx" presStyleIdx="0" presStyleCnt="5">
        <dgm:presLayoutVars>
          <dgm:chMax val="0"/>
          <dgm:chPref val="0"/>
        </dgm:presLayoutVars>
      </dgm:prSet>
      <dgm:spPr/>
    </dgm:pt>
    <dgm:pt modelId="{1386514A-BEF9-489C-90D1-DA831CCA3DEE}" type="pres">
      <dgm:prSet presAssocID="{9CEEA567-2366-4C0A-8ABB-50E4D81ECF2A}" presName="sibTrans" presStyleCnt="0"/>
      <dgm:spPr/>
    </dgm:pt>
    <dgm:pt modelId="{8963290D-F4A2-494D-B561-8A517E714E3D}" type="pres">
      <dgm:prSet presAssocID="{6E96C366-AAD9-4375-9E58-8AC43564E1CF}" presName="compNode" presStyleCnt="0"/>
      <dgm:spPr/>
    </dgm:pt>
    <dgm:pt modelId="{F773DA70-A64A-4F8C-B59B-102A4AA2A472}" type="pres">
      <dgm:prSet presAssocID="{6E96C366-AAD9-4375-9E58-8AC43564E1CF}" presName="bgRect" presStyleLbl="bgShp" presStyleIdx="1" presStyleCnt="4"/>
      <dgm:spPr/>
    </dgm:pt>
    <dgm:pt modelId="{56C0A966-AA74-459D-B0E9-7E93EEE31870}" type="pres">
      <dgm:prSet presAssocID="{6E96C366-AAD9-4375-9E58-8AC43564E1C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502B6611-B35D-4866-9A28-F828A661FF3C}" type="pres">
      <dgm:prSet presAssocID="{6E96C366-AAD9-4375-9E58-8AC43564E1CF}" presName="spaceRect" presStyleCnt="0"/>
      <dgm:spPr/>
    </dgm:pt>
    <dgm:pt modelId="{1C12503F-8A5A-4E39-AC43-11A1BA17CD73}" type="pres">
      <dgm:prSet presAssocID="{6E96C366-AAD9-4375-9E58-8AC43564E1CF}" presName="parTx" presStyleLbl="revTx" presStyleIdx="1" presStyleCnt="5">
        <dgm:presLayoutVars>
          <dgm:chMax val="0"/>
          <dgm:chPref val="0"/>
        </dgm:presLayoutVars>
      </dgm:prSet>
      <dgm:spPr/>
    </dgm:pt>
    <dgm:pt modelId="{27546947-4A2B-4642-9BEA-BA86C004F4DB}" type="pres">
      <dgm:prSet presAssocID="{E94096E7-7BD9-49E7-B015-4463451469C2}" presName="sibTrans" presStyleCnt="0"/>
      <dgm:spPr/>
    </dgm:pt>
    <dgm:pt modelId="{3CA99C2C-AAB4-4F19-8A47-6EB7FDAE0C39}" type="pres">
      <dgm:prSet presAssocID="{0131CC5B-3AC1-4737-B6DE-B2B9E8D4BC92}" presName="compNode" presStyleCnt="0"/>
      <dgm:spPr/>
    </dgm:pt>
    <dgm:pt modelId="{D677C04E-A62E-4722-9048-703378991312}" type="pres">
      <dgm:prSet presAssocID="{0131CC5B-3AC1-4737-B6DE-B2B9E8D4BC92}" presName="bgRect" presStyleLbl="bgShp" presStyleIdx="2" presStyleCnt="4"/>
      <dgm:spPr/>
    </dgm:pt>
    <dgm:pt modelId="{01D391E0-2109-4210-B410-B67624624B44}" type="pres">
      <dgm:prSet presAssocID="{0131CC5B-3AC1-4737-B6DE-B2B9E8D4BC9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FD3BD91F-0167-429A-B97F-9C30A39A3F2A}" type="pres">
      <dgm:prSet presAssocID="{0131CC5B-3AC1-4737-B6DE-B2B9E8D4BC92}" presName="spaceRect" presStyleCnt="0"/>
      <dgm:spPr/>
    </dgm:pt>
    <dgm:pt modelId="{6C5B5B62-C2CA-430A-A19F-1789F2267A39}" type="pres">
      <dgm:prSet presAssocID="{0131CC5B-3AC1-4737-B6DE-B2B9E8D4BC92}" presName="parTx" presStyleLbl="revTx" presStyleIdx="2" presStyleCnt="5">
        <dgm:presLayoutVars>
          <dgm:chMax val="0"/>
          <dgm:chPref val="0"/>
        </dgm:presLayoutVars>
      </dgm:prSet>
      <dgm:spPr/>
    </dgm:pt>
    <dgm:pt modelId="{40065724-0F31-4EEB-B373-D3B595F45430}" type="pres">
      <dgm:prSet presAssocID="{E1E2E715-DBE2-44F8-A594-5EE66BA54B4C}" presName="sibTrans" presStyleCnt="0"/>
      <dgm:spPr/>
    </dgm:pt>
    <dgm:pt modelId="{25F0D976-7E69-41BA-8E29-D2610A937559}" type="pres">
      <dgm:prSet presAssocID="{F3E0F365-2FFF-4C50-95A4-191FF2E7EC83}" presName="compNode" presStyleCnt="0"/>
      <dgm:spPr/>
    </dgm:pt>
    <dgm:pt modelId="{451D906E-28FA-4740-AFA1-EFFD1B491A8B}" type="pres">
      <dgm:prSet presAssocID="{F3E0F365-2FFF-4C50-95A4-191FF2E7EC83}" presName="bgRect" presStyleLbl="bgShp" presStyleIdx="3" presStyleCnt="4"/>
      <dgm:spPr/>
    </dgm:pt>
    <dgm:pt modelId="{D76070F1-9DD2-41AF-BFFE-F563AAE42FF7}" type="pres">
      <dgm:prSet presAssocID="{F3E0F365-2FFF-4C50-95A4-191FF2E7EC8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5931FB5A-FF38-4B57-AAC3-96E7631CFE9E}" type="pres">
      <dgm:prSet presAssocID="{F3E0F365-2FFF-4C50-95A4-191FF2E7EC83}" presName="spaceRect" presStyleCnt="0"/>
      <dgm:spPr/>
    </dgm:pt>
    <dgm:pt modelId="{4A407125-7302-4322-8CC9-9DCC13493CBE}" type="pres">
      <dgm:prSet presAssocID="{F3E0F365-2FFF-4C50-95A4-191FF2E7EC83}" presName="parTx" presStyleLbl="revTx" presStyleIdx="3" presStyleCnt="5">
        <dgm:presLayoutVars>
          <dgm:chMax val="0"/>
          <dgm:chPref val="0"/>
        </dgm:presLayoutVars>
      </dgm:prSet>
      <dgm:spPr/>
    </dgm:pt>
    <dgm:pt modelId="{7FCBFE9B-B06C-4238-BF05-43C5EB789F97}" type="pres">
      <dgm:prSet presAssocID="{F3E0F365-2FFF-4C50-95A4-191FF2E7EC83}" presName="desTx" presStyleLbl="revTx" presStyleIdx="4" presStyleCnt="5">
        <dgm:presLayoutVars/>
      </dgm:prSet>
      <dgm:spPr/>
    </dgm:pt>
  </dgm:ptLst>
  <dgm:cxnLst>
    <dgm:cxn modelId="{B131D700-6D26-470C-B3E8-B2BD46E2E72E}" type="presOf" srcId="{FEFB45F9-2095-4138-B853-9AEE4A653B33}" destId="{122C6532-C508-4708-8877-1B7A6178B02A}" srcOrd="0" destOrd="0" presId="urn:microsoft.com/office/officeart/2018/2/layout/IconVerticalSolidList"/>
    <dgm:cxn modelId="{4B6AAA1A-F805-4C97-B0BB-BF6F5668D106}" type="presOf" srcId="{073B6DDD-409C-4A0A-8E78-96807C90781F}" destId="{7FCBFE9B-B06C-4238-BF05-43C5EB789F97}" srcOrd="0" destOrd="1" presId="urn:microsoft.com/office/officeart/2018/2/layout/IconVerticalSolidList"/>
    <dgm:cxn modelId="{90E3F62C-D30E-41F4-9DAA-A1924EA092C1}" srcId="{F3E0F365-2FFF-4C50-95A4-191FF2E7EC83}" destId="{14388CB2-5580-441A-9D22-8ACBCDACEB1C}" srcOrd="0" destOrd="0" parTransId="{4B1A030D-77DC-4812-9AFC-8CF13C0E3791}" sibTransId="{8B1D3A45-580B-4721-9B8E-717A13297E73}"/>
    <dgm:cxn modelId="{BFEFFD5B-8008-4888-918C-72E1AE7CC25C}" type="presOf" srcId="{14388CB2-5580-441A-9D22-8ACBCDACEB1C}" destId="{7FCBFE9B-B06C-4238-BF05-43C5EB789F97}" srcOrd="0" destOrd="0" presId="urn:microsoft.com/office/officeart/2018/2/layout/IconVerticalSolidList"/>
    <dgm:cxn modelId="{44D9AA5F-9714-4952-B2AE-E76B9F8080D4}" type="presOf" srcId="{F3C9DD71-A681-49CF-B833-41C85DDE9EEF}" destId="{7FCBFE9B-B06C-4238-BF05-43C5EB789F97}" srcOrd="0" destOrd="2" presId="urn:microsoft.com/office/officeart/2018/2/layout/IconVerticalSolidList"/>
    <dgm:cxn modelId="{A5304762-4071-494B-9B78-3C9AC5F49015}" srcId="{FEFB45F9-2095-4138-B853-9AEE4A653B33}" destId="{0131CC5B-3AC1-4737-B6DE-B2B9E8D4BC92}" srcOrd="2" destOrd="0" parTransId="{406F4BBE-1193-4B5B-A1B3-0681D691F4F7}" sibTransId="{E1E2E715-DBE2-44F8-A594-5EE66BA54B4C}"/>
    <dgm:cxn modelId="{72004F67-7408-40B9-8A4C-51384CF72906}" type="presOf" srcId="{A62DF144-01BA-4BA1-9DC6-254975CDBEBE}" destId="{1D57FE46-FCA8-4DFD-8903-F0D6084BFA5F}" srcOrd="0" destOrd="0" presId="urn:microsoft.com/office/officeart/2018/2/layout/IconVerticalSolidList"/>
    <dgm:cxn modelId="{F205274E-4C49-40A3-9A29-507A90B1268F}" srcId="{FEFB45F9-2095-4138-B853-9AEE4A653B33}" destId="{A62DF144-01BA-4BA1-9DC6-254975CDBEBE}" srcOrd="0" destOrd="0" parTransId="{25D53FEA-4673-48B3-A77A-AAE967CA4118}" sibTransId="{9CEEA567-2366-4C0A-8ABB-50E4D81ECF2A}"/>
    <dgm:cxn modelId="{7157EE6F-2E3E-4E56-BCA5-CD793EEC2C31}" type="presOf" srcId="{6E96C366-AAD9-4375-9E58-8AC43564E1CF}" destId="{1C12503F-8A5A-4E39-AC43-11A1BA17CD73}" srcOrd="0" destOrd="0" presId="urn:microsoft.com/office/officeart/2018/2/layout/IconVerticalSolidList"/>
    <dgm:cxn modelId="{3F10047E-9309-4778-A9F5-78DA53761B41}" srcId="{F3E0F365-2FFF-4C50-95A4-191FF2E7EC83}" destId="{073B6DDD-409C-4A0A-8E78-96807C90781F}" srcOrd="1" destOrd="0" parTransId="{D23B288A-D822-426F-AFEC-A8F6DB9237BC}" sibTransId="{CF10858F-DB37-43FD-9ECB-18189CF1EDCF}"/>
    <dgm:cxn modelId="{E1E01AA0-FA7F-4620-9127-701C03EAF6A8}" srcId="{FEFB45F9-2095-4138-B853-9AEE4A653B33}" destId="{F3E0F365-2FFF-4C50-95A4-191FF2E7EC83}" srcOrd="3" destOrd="0" parTransId="{AF4286EA-4BC4-4234-90AF-4B38DD946F3A}" sibTransId="{D4F3DBB4-7512-4B56-814E-8635AA1A708E}"/>
    <dgm:cxn modelId="{124CBBCD-ECA8-4074-835C-FC727B186D5D}" srcId="{FEFB45F9-2095-4138-B853-9AEE4A653B33}" destId="{6E96C366-AAD9-4375-9E58-8AC43564E1CF}" srcOrd="1" destOrd="0" parTransId="{CABAA869-6C69-4792-B018-B549072BC316}" sibTransId="{E94096E7-7BD9-49E7-B015-4463451469C2}"/>
    <dgm:cxn modelId="{F12BF4D6-EFF4-41CE-BC18-F72B622037A4}" type="presOf" srcId="{0131CC5B-3AC1-4737-B6DE-B2B9E8D4BC92}" destId="{6C5B5B62-C2CA-430A-A19F-1789F2267A39}" srcOrd="0" destOrd="0" presId="urn:microsoft.com/office/officeart/2018/2/layout/IconVerticalSolidList"/>
    <dgm:cxn modelId="{A57EE9F6-5366-4515-999B-B685157FA444}" type="presOf" srcId="{F3E0F365-2FFF-4C50-95A4-191FF2E7EC83}" destId="{4A407125-7302-4322-8CC9-9DCC13493CBE}" srcOrd="0" destOrd="0" presId="urn:microsoft.com/office/officeart/2018/2/layout/IconVerticalSolidList"/>
    <dgm:cxn modelId="{8658D2FF-6344-4C35-AF9A-43446B0EB061}" srcId="{F3E0F365-2FFF-4C50-95A4-191FF2E7EC83}" destId="{F3C9DD71-A681-49CF-B833-41C85DDE9EEF}" srcOrd="2" destOrd="0" parTransId="{3258945F-2F48-427F-B722-E27E6BBBCD6D}" sibTransId="{AE7E996A-DD8A-44AD-BBC7-67232CD8F531}"/>
    <dgm:cxn modelId="{ACA69FA8-E394-4221-A37F-587D6A5F72B7}" type="presParOf" srcId="{122C6532-C508-4708-8877-1B7A6178B02A}" destId="{2352B347-1D3C-4B4C-9C51-F41562CE72A8}" srcOrd="0" destOrd="0" presId="urn:microsoft.com/office/officeart/2018/2/layout/IconVerticalSolidList"/>
    <dgm:cxn modelId="{BDA9096A-F4E6-4F11-BA70-48202F9E4513}" type="presParOf" srcId="{2352B347-1D3C-4B4C-9C51-F41562CE72A8}" destId="{2A7D677E-1C27-45C6-801D-44EA41F039AA}" srcOrd="0" destOrd="0" presId="urn:microsoft.com/office/officeart/2018/2/layout/IconVerticalSolidList"/>
    <dgm:cxn modelId="{95E727E4-C04B-4130-BC46-3AB6D66CCD99}" type="presParOf" srcId="{2352B347-1D3C-4B4C-9C51-F41562CE72A8}" destId="{D94B89B7-24F3-4ECE-A6C2-77FDB6E108B4}" srcOrd="1" destOrd="0" presId="urn:microsoft.com/office/officeart/2018/2/layout/IconVerticalSolidList"/>
    <dgm:cxn modelId="{161E0C93-B039-4374-8F77-081CA990A7C9}" type="presParOf" srcId="{2352B347-1D3C-4B4C-9C51-F41562CE72A8}" destId="{FA558340-A821-49E1-820C-122DAFCB97AE}" srcOrd="2" destOrd="0" presId="urn:microsoft.com/office/officeart/2018/2/layout/IconVerticalSolidList"/>
    <dgm:cxn modelId="{BF9714A9-E716-4CF2-B474-38EAE76CA5A0}" type="presParOf" srcId="{2352B347-1D3C-4B4C-9C51-F41562CE72A8}" destId="{1D57FE46-FCA8-4DFD-8903-F0D6084BFA5F}" srcOrd="3" destOrd="0" presId="urn:microsoft.com/office/officeart/2018/2/layout/IconVerticalSolidList"/>
    <dgm:cxn modelId="{C8741E16-7FB3-4533-ADD3-D38197526834}" type="presParOf" srcId="{122C6532-C508-4708-8877-1B7A6178B02A}" destId="{1386514A-BEF9-489C-90D1-DA831CCA3DEE}" srcOrd="1" destOrd="0" presId="urn:microsoft.com/office/officeart/2018/2/layout/IconVerticalSolidList"/>
    <dgm:cxn modelId="{F38C3BFA-446C-4FFA-B6D6-E591DFDFE780}" type="presParOf" srcId="{122C6532-C508-4708-8877-1B7A6178B02A}" destId="{8963290D-F4A2-494D-B561-8A517E714E3D}" srcOrd="2" destOrd="0" presId="urn:microsoft.com/office/officeart/2018/2/layout/IconVerticalSolidList"/>
    <dgm:cxn modelId="{5744621B-7343-4410-B8D8-E2B5E9242639}" type="presParOf" srcId="{8963290D-F4A2-494D-B561-8A517E714E3D}" destId="{F773DA70-A64A-4F8C-B59B-102A4AA2A472}" srcOrd="0" destOrd="0" presId="urn:microsoft.com/office/officeart/2018/2/layout/IconVerticalSolidList"/>
    <dgm:cxn modelId="{2D13B982-0BD1-4DAC-9087-8D2438FCE2DB}" type="presParOf" srcId="{8963290D-F4A2-494D-B561-8A517E714E3D}" destId="{56C0A966-AA74-459D-B0E9-7E93EEE31870}" srcOrd="1" destOrd="0" presId="urn:microsoft.com/office/officeart/2018/2/layout/IconVerticalSolidList"/>
    <dgm:cxn modelId="{E45EF001-D791-4796-9072-792A4270A601}" type="presParOf" srcId="{8963290D-F4A2-494D-B561-8A517E714E3D}" destId="{502B6611-B35D-4866-9A28-F828A661FF3C}" srcOrd="2" destOrd="0" presId="urn:microsoft.com/office/officeart/2018/2/layout/IconVerticalSolidList"/>
    <dgm:cxn modelId="{D0C7CB85-E237-4225-A986-885AC0ACD41C}" type="presParOf" srcId="{8963290D-F4A2-494D-B561-8A517E714E3D}" destId="{1C12503F-8A5A-4E39-AC43-11A1BA17CD73}" srcOrd="3" destOrd="0" presId="urn:microsoft.com/office/officeart/2018/2/layout/IconVerticalSolidList"/>
    <dgm:cxn modelId="{8AC4C3A0-6A00-421C-86BB-CC2BFE1E05A0}" type="presParOf" srcId="{122C6532-C508-4708-8877-1B7A6178B02A}" destId="{27546947-4A2B-4642-9BEA-BA86C004F4DB}" srcOrd="3" destOrd="0" presId="urn:microsoft.com/office/officeart/2018/2/layout/IconVerticalSolidList"/>
    <dgm:cxn modelId="{39237148-5A35-4463-96F3-D2D82CBFCD43}" type="presParOf" srcId="{122C6532-C508-4708-8877-1B7A6178B02A}" destId="{3CA99C2C-AAB4-4F19-8A47-6EB7FDAE0C39}" srcOrd="4" destOrd="0" presId="urn:microsoft.com/office/officeart/2018/2/layout/IconVerticalSolidList"/>
    <dgm:cxn modelId="{1AC82072-AEF9-450F-B22C-7F39F47536A6}" type="presParOf" srcId="{3CA99C2C-AAB4-4F19-8A47-6EB7FDAE0C39}" destId="{D677C04E-A62E-4722-9048-703378991312}" srcOrd="0" destOrd="0" presId="urn:microsoft.com/office/officeart/2018/2/layout/IconVerticalSolidList"/>
    <dgm:cxn modelId="{164F2F15-4837-45AB-9905-0CE95B96235B}" type="presParOf" srcId="{3CA99C2C-AAB4-4F19-8A47-6EB7FDAE0C39}" destId="{01D391E0-2109-4210-B410-B67624624B44}" srcOrd="1" destOrd="0" presId="urn:microsoft.com/office/officeart/2018/2/layout/IconVerticalSolidList"/>
    <dgm:cxn modelId="{E2BB93D0-89D5-48C5-BE1E-4D386D80F16D}" type="presParOf" srcId="{3CA99C2C-AAB4-4F19-8A47-6EB7FDAE0C39}" destId="{FD3BD91F-0167-429A-B97F-9C30A39A3F2A}" srcOrd="2" destOrd="0" presId="urn:microsoft.com/office/officeart/2018/2/layout/IconVerticalSolidList"/>
    <dgm:cxn modelId="{10CE64D8-9C06-456A-9C87-3B7E42325C84}" type="presParOf" srcId="{3CA99C2C-AAB4-4F19-8A47-6EB7FDAE0C39}" destId="{6C5B5B62-C2CA-430A-A19F-1789F2267A39}" srcOrd="3" destOrd="0" presId="urn:microsoft.com/office/officeart/2018/2/layout/IconVerticalSolidList"/>
    <dgm:cxn modelId="{615255A5-E4F1-4094-A136-E24A2140DD9D}" type="presParOf" srcId="{122C6532-C508-4708-8877-1B7A6178B02A}" destId="{40065724-0F31-4EEB-B373-D3B595F45430}" srcOrd="5" destOrd="0" presId="urn:microsoft.com/office/officeart/2018/2/layout/IconVerticalSolidList"/>
    <dgm:cxn modelId="{CB551509-8DCA-4C9B-BA78-022158D2136F}" type="presParOf" srcId="{122C6532-C508-4708-8877-1B7A6178B02A}" destId="{25F0D976-7E69-41BA-8E29-D2610A937559}" srcOrd="6" destOrd="0" presId="urn:microsoft.com/office/officeart/2018/2/layout/IconVerticalSolidList"/>
    <dgm:cxn modelId="{942F61FE-AAF4-4C64-AC2E-1C14FB1F45FA}" type="presParOf" srcId="{25F0D976-7E69-41BA-8E29-D2610A937559}" destId="{451D906E-28FA-4740-AFA1-EFFD1B491A8B}" srcOrd="0" destOrd="0" presId="urn:microsoft.com/office/officeart/2018/2/layout/IconVerticalSolidList"/>
    <dgm:cxn modelId="{EA63979A-7FD3-4E1C-B691-168E3BD0BAB4}" type="presParOf" srcId="{25F0D976-7E69-41BA-8E29-D2610A937559}" destId="{D76070F1-9DD2-41AF-BFFE-F563AAE42FF7}" srcOrd="1" destOrd="0" presId="urn:microsoft.com/office/officeart/2018/2/layout/IconVerticalSolidList"/>
    <dgm:cxn modelId="{325C2A03-639D-434F-A9F4-33276602F77F}" type="presParOf" srcId="{25F0D976-7E69-41BA-8E29-D2610A937559}" destId="{5931FB5A-FF38-4B57-AAC3-96E7631CFE9E}" srcOrd="2" destOrd="0" presId="urn:microsoft.com/office/officeart/2018/2/layout/IconVerticalSolidList"/>
    <dgm:cxn modelId="{6875444B-8393-4AA7-B4EF-9CA505EE7082}" type="presParOf" srcId="{25F0D976-7E69-41BA-8E29-D2610A937559}" destId="{4A407125-7302-4322-8CC9-9DCC13493CBE}" srcOrd="3" destOrd="0" presId="urn:microsoft.com/office/officeart/2018/2/layout/IconVerticalSolidList"/>
    <dgm:cxn modelId="{8C1A88DE-7EF1-469F-B756-B52533210399}" type="presParOf" srcId="{25F0D976-7E69-41BA-8E29-D2610A937559}" destId="{7FCBFE9B-B06C-4238-BF05-43C5EB789F97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FC07A1-C23A-4CE8-B3AC-F55A2C4CFC0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3E9CBDF-AF23-4C00-8E6E-A050516CD45B}">
      <dgm:prSet/>
      <dgm:spPr/>
      <dgm:t>
        <a:bodyPr/>
        <a:lstStyle/>
        <a:p>
          <a:r>
            <a:rPr lang="de-AT"/>
            <a:t>Shift in Philosophy</a:t>
          </a:r>
          <a:endParaRPr lang="en-US"/>
        </a:p>
      </dgm:t>
    </dgm:pt>
    <dgm:pt modelId="{020BE91D-2104-44D9-BCD1-59D6052C73E7}" type="parTrans" cxnId="{A44AB6A2-B8D1-4339-9308-2543904B30AF}">
      <dgm:prSet/>
      <dgm:spPr/>
      <dgm:t>
        <a:bodyPr/>
        <a:lstStyle/>
        <a:p>
          <a:endParaRPr lang="en-US"/>
        </a:p>
      </dgm:t>
    </dgm:pt>
    <dgm:pt modelId="{C4F5E3A7-68B2-42B5-8EBE-54C7740BD6BF}" type="sibTrans" cxnId="{A44AB6A2-B8D1-4339-9308-2543904B30AF}">
      <dgm:prSet/>
      <dgm:spPr/>
      <dgm:t>
        <a:bodyPr/>
        <a:lstStyle/>
        <a:p>
          <a:endParaRPr lang="en-US"/>
        </a:p>
      </dgm:t>
    </dgm:pt>
    <dgm:pt modelId="{396CB16B-1002-4965-9639-94D32228F1A9}">
      <dgm:prSet/>
      <dgm:spPr/>
      <dgm:t>
        <a:bodyPr/>
        <a:lstStyle/>
        <a:p>
          <a:r>
            <a:rPr lang="de-AT"/>
            <a:t>Benefits of Open Source</a:t>
          </a:r>
          <a:endParaRPr lang="en-US"/>
        </a:p>
      </dgm:t>
    </dgm:pt>
    <dgm:pt modelId="{07EADA40-77CF-4F41-B462-AF243B46AEF3}" type="parTrans" cxnId="{0949DC10-8167-47F9-AAEA-95B4777003A3}">
      <dgm:prSet/>
      <dgm:spPr/>
      <dgm:t>
        <a:bodyPr/>
        <a:lstStyle/>
        <a:p>
          <a:endParaRPr lang="en-US"/>
        </a:p>
      </dgm:t>
    </dgm:pt>
    <dgm:pt modelId="{AEAD39EE-8195-48C6-8886-0B823D24A576}" type="sibTrans" cxnId="{0949DC10-8167-47F9-AAEA-95B4777003A3}">
      <dgm:prSet/>
      <dgm:spPr/>
      <dgm:t>
        <a:bodyPr/>
        <a:lstStyle/>
        <a:p>
          <a:endParaRPr lang="en-US"/>
        </a:p>
      </dgm:t>
    </dgm:pt>
    <dgm:pt modelId="{DB1E4817-8BF4-474A-B685-BFCA595D9690}">
      <dgm:prSet/>
      <dgm:spPr/>
      <dgm:t>
        <a:bodyPr/>
        <a:lstStyle/>
        <a:p>
          <a:r>
            <a:rPr lang="de-AT"/>
            <a:t>Maintaing Benefits from Proprietary Model</a:t>
          </a:r>
          <a:endParaRPr lang="en-US"/>
        </a:p>
      </dgm:t>
    </dgm:pt>
    <dgm:pt modelId="{E1552D90-9D9A-4B2A-82FF-E15DA4F207D9}" type="parTrans" cxnId="{16FADD1C-51B6-4260-BE36-5C150213A765}">
      <dgm:prSet/>
      <dgm:spPr/>
      <dgm:t>
        <a:bodyPr/>
        <a:lstStyle/>
        <a:p>
          <a:endParaRPr lang="en-US"/>
        </a:p>
      </dgm:t>
    </dgm:pt>
    <dgm:pt modelId="{36907A53-4B5D-4645-AA49-CED26E2E0432}" type="sibTrans" cxnId="{16FADD1C-51B6-4260-BE36-5C150213A765}">
      <dgm:prSet/>
      <dgm:spPr/>
      <dgm:t>
        <a:bodyPr/>
        <a:lstStyle/>
        <a:p>
          <a:endParaRPr lang="en-US"/>
        </a:p>
      </dgm:t>
    </dgm:pt>
    <dgm:pt modelId="{C951A57C-2355-4C3B-B665-DAC18A053A4A}" type="pres">
      <dgm:prSet presAssocID="{45FC07A1-C23A-4CE8-B3AC-F55A2C4CFC08}" presName="root" presStyleCnt="0">
        <dgm:presLayoutVars>
          <dgm:dir/>
          <dgm:resizeHandles val="exact"/>
        </dgm:presLayoutVars>
      </dgm:prSet>
      <dgm:spPr/>
    </dgm:pt>
    <dgm:pt modelId="{EA8D781A-82CA-43BA-9D7C-174817EF2C44}" type="pres">
      <dgm:prSet presAssocID="{B3E9CBDF-AF23-4C00-8E6E-A050516CD45B}" presName="compNode" presStyleCnt="0"/>
      <dgm:spPr/>
    </dgm:pt>
    <dgm:pt modelId="{740D7B8B-220B-481E-91FC-DBFF67BD6EC3}" type="pres">
      <dgm:prSet presAssocID="{B3E9CBDF-AF23-4C00-8E6E-A050516CD45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049A2B07-FB3F-42B2-B014-51F7CA083413}" type="pres">
      <dgm:prSet presAssocID="{B3E9CBDF-AF23-4C00-8E6E-A050516CD45B}" presName="spaceRect" presStyleCnt="0"/>
      <dgm:spPr/>
    </dgm:pt>
    <dgm:pt modelId="{81B28DB9-44B2-4901-A6B7-7AA1207FCBC8}" type="pres">
      <dgm:prSet presAssocID="{B3E9CBDF-AF23-4C00-8E6E-A050516CD45B}" presName="textRect" presStyleLbl="revTx" presStyleIdx="0" presStyleCnt="3">
        <dgm:presLayoutVars>
          <dgm:chMax val="1"/>
          <dgm:chPref val="1"/>
        </dgm:presLayoutVars>
      </dgm:prSet>
      <dgm:spPr/>
    </dgm:pt>
    <dgm:pt modelId="{FCE10D99-5F49-4216-9120-8451FC8CD413}" type="pres">
      <dgm:prSet presAssocID="{C4F5E3A7-68B2-42B5-8EBE-54C7740BD6BF}" presName="sibTrans" presStyleCnt="0"/>
      <dgm:spPr/>
    </dgm:pt>
    <dgm:pt modelId="{FB3F57D7-3383-4E60-A0FD-42E16481FCBE}" type="pres">
      <dgm:prSet presAssocID="{396CB16B-1002-4965-9639-94D32228F1A9}" presName="compNode" presStyleCnt="0"/>
      <dgm:spPr/>
    </dgm:pt>
    <dgm:pt modelId="{0ADA81D4-FFED-4159-A189-BE6F5752506C}" type="pres">
      <dgm:prSet presAssocID="{396CB16B-1002-4965-9639-94D32228F1A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umbs Up Sign"/>
        </a:ext>
      </dgm:extLst>
    </dgm:pt>
    <dgm:pt modelId="{21E9F8F2-B79A-4529-8FC7-1AF508D8386B}" type="pres">
      <dgm:prSet presAssocID="{396CB16B-1002-4965-9639-94D32228F1A9}" presName="spaceRect" presStyleCnt="0"/>
      <dgm:spPr/>
    </dgm:pt>
    <dgm:pt modelId="{FE8EEE3B-CCCD-4D73-A107-FA112973DDB0}" type="pres">
      <dgm:prSet presAssocID="{396CB16B-1002-4965-9639-94D32228F1A9}" presName="textRect" presStyleLbl="revTx" presStyleIdx="1" presStyleCnt="3">
        <dgm:presLayoutVars>
          <dgm:chMax val="1"/>
          <dgm:chPref val="1"/>
        </dgm:presLayoutVars>
      </dgm:prSet>
      <dgm:spPr/>
    </dgm:pt>
    <dgm:pt modelId="{2FFF2127-2D7A-4DBF-ADFE-E83496D3C811}" type="pres">
      <dgm:prSet presAssocID="{AEAD39EE-8195-48C6-8886-0B823D24A576}" presName="sibTrans" presStyleCnt="0"/>
      <dgm:spPr/>
    </dgm:pt>
    <dgm:pt modelId="{C3B9A073-D3DA-4C37-B9C2-B399B0180AD3}" type="pres">
      <dgm:prSet presAssocID="{DB1E4817-8BF4-474A-B685-BFCA595D9690}" presName="compNode" presStyleCnt="0"/>
      <dgm:spPr/>
    </dgm:pt>
    <dgm:pt modelId="{86C5A344-61C2-4228-AB28-A8F35094390F}" type="pres">
      <dgm:prSet presAssocID="{DB1E4817-8BF4-474A-B685-BFCA595D969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awingFigure"/>
        </a:ext>
      </dgm:extLst>
    </dgm:pt>
    <dgm:pt modelId="{38A1726B-1AAE-4F1B-B1BE-B7FB8A002DB1}" type="pres">
      <dgm:prSet presAssocID="{DB1E4817-8BF4-474A-B685-BFCA595D9690}" presName="spaceRect" presStyleCnt="0"/>
      <dgm:spPr/>
    </dgm:pt>
    <dgm:pt modelId="{1667BCA0-7429-4BCC-B6A3-C4D17AE0F815}" type="pres">
      <dgm:prSet presAssocID="{DB1E4817-8BF4-474A-B685-BFCA595D9690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0949DC10-8167-47F9-AAEA-95B4777003A3}" srcId="{45FC07A1-C23A-4CE8-B3AC-F55A2C4CFC08}" destId="{396CB16B-1002-4965-9639-94D32228F1A9}" srcOrd="1" destOrd="0" parTransId="{07EADA40-77CF-4F41-B462-AF243B46AEF3}" sibTransId="{AEAD39EE-8195-48C6-8886-0B823D24A576}"/>
    <dgm:cxn modelId="{16FADD1C-51B6-4260-BE36-5C150213A765}" srcId="{45FC07A1-C23A-4CE8-B3AC-F55A2C4CFC08}" destId="{DB1E4817-8BF4-474A-B685-BFCA595D9690}" srcOrd="2" destOrd="0" parTransId="{E1552D90-9D9A-4B2A-82FF-E15DA4F207D9}" sibTransId="{36907A53-4B5D-4645-AA49-CED26E2E0432}"/>
    <dgm:cxn modelId="{E755452C-2653-4FC5-A5D8-DBDF04FCBF35}" type="presOf" srcId="{B3E9CBDF-AF23-4C00-8E6E-A050516CD45B}" destId="{81B28DB9-44B2-4901-A6B7-7AA1207FCBC8}" srcOrd="0" destOrd="0" presId="urn:microsoft.com/office/officeart/2018/2/layout/IconLabelList"/>
    <dgm:cxn modelId="{0F521475-D689-45FD-9409-8C36BB99CFBB}" type="presOf" srcId="{396CB16B-1002-4965-9639-94D32228F1A9}" destId="{FE8EEE3B-CCCD-4D73-A107-FA112973DDB0}" srcOrd="0" destOrd="0" presId="urn:microsoft.com/office/officeart/2018/2/layout/IconLabelList"/>
    <dgm:cxn modelId="{0CFC8F9A-C5B4-4E33-8CFE-0038B582F757}" type="presOf" srcId="{DB1E4817-8BF4-474A-B685-BFCA595D9690}" destId="{1667BCA0-7429-4BCC-B6A3-C4D17AE0F815}" srcOrd="0" destOrd="0" presId="urn:microsoft.com/office/officeart/2018/2/layout/IconLabelList"/>
    <dgm:cxn modelId="{A44AB6A2-B8D1-4339-9308-2543904B30AF}" srcId="{45FC07A1-C23A-4CE8-B3AC-F55A2C4CFC08}" destId="{B3E9CBDF-AF23-4C00-8E6E-A050516CD45B}" srcOrd="0" destOrd="0" parTransId="{020BE91D-2104-44D9-BCD1-59D6052C73E7}" sibTransId="{C4F5E3A7-68B2-42B5-8EBE-54C7740BD6BF}"/>
    <dgm:cxn modelId="{642370D0-833A-4202-A760-DDADDBB8DAD4}" type="presOf" srcId="{45FC07A1-C23A-4CE8-B3AC-F55A2C4CFC08}" destId="{C951A57C-2355-4C3B-B665-DAC18A053A4A}" srcOrd="0" destOrd="0" presId="urn:microsoft.com/office/officeart/2018/2/layout/IconLabelList"/>
    <dgm:cxn modelId="{959F6322-26A9-4B39-A67B-B84171D6D33F}" type="presParOf" srcId="{C951A57C-2355-4C3B-B665-DAC18A053A4A}" destId="{EA8D781A-82CA-43BA-9D7C-174817EF2C44}" srcOrd="0" destOrd="0" presId="urn:microsoft.com/office/officeart/2018/2/layout/IconLabelList"/>
    <dgm:cxn modelId="{2F9D83F5-55CA-4F73-85E7-238B2CD2C1F6}" type="presParOf" srcId="{EA8D781A-82CA-43BA-9D7C-174817EF2C44}" destId="{740D7B8B-220B-481E-91FC-DBFF67BD6EC3}" srcOrd="0" destOrd="0" presId="urn:microsoft.com/office/officeart/2018/2/layout/IconLabelList"/>
    <dgm:cxn modelId="{603FC7CD-961D-4A51-9AB9-275EA935AAFC}" type="presParOf" srcId="{EA8D781A-82CA-43BA-9D7C-174817EF2C44}" destId="{049A2B07-FB3F-42B2-B014-51F7CA083413}" srcOrd="1" destOrd="0" presId="urn:microsoft.com/office/officeart/2018/2/layout/IconLabelList"/>
    <dgm:cxn modelId="{0B0DA4CC-2FB3-4ECD-91FC-7072000ED1A4}" type="presParOf" srcId="{EA8D781A-82CA-43BA-9D7C-174817EF2C44}" destId="{81B28DB9-44B2-4901-A6B7-7AA1207FCBC8}" srcOrd="2" destOrd="0" presId="urn:microsoft.com/office/officeart/2018/2/layout/IconLabelList"/>
    <dgm:cxn modelId="{0E0BF2CA-EC86-4C8B-9154-E959FE4F5231}" type="presParOf" srcId="{C951A57C-2355-4C3B-B665-DAC18A053A4A}" destId="{FCE10D99-5F49-4216-9120-8451FC8CD413}" srcOrd="1" destOrd="0" presId="urn:microsoft.com/office/officeart/2018/2/layout/IconLabelList"/>
    <dgm:cxn modelId="{77038152-BBC7-4198-876A-F2940D2C0E84}" type="presParOf" srcId="{C951A57C-2355-4C3B-B665-DAC18A053A4A}" destId="{FB3F57D7-3383-4E60-A0FD-42E16481FCBE}" srcOrd="2" destOrd="0" presId="urn:microsoft.com/office/officeart/2018/2/layout/IconLabelList"/>
    <dgm:cxn modelId="{BE7614A3-A9B8-459A-8E47-DD40A705D52E}" type="presParOf" srcId="{FB3F57D7-3383-4E60-A0FD-42E16481FCBE}" destId="{0ADA81D4-FFED-4159-A189-BE6F5752506C}" srcOrd="0" destOrd="0" presId="urn:microsoft.com/office/officeart/2018/2/layout/IconLabelList"/>
    <dgm:cxn modelId="{23E2943B-1B12-4CD8-9E56-5F31925679CF}" type="presParOf" srcId="{FB3F57D7-3383-4E60-A0FD-42E16481FCBE}" destId="{21E9F8F2-B79A-4529-8FC7-1AF508D8386B}" srcOrd="1" destOrd="0" presId="urn:microsoft.com/office/officeart/2018/2/layout/IconLabelList"/>
    <dgm:cxn modelId="{2C1FEC06-0EB7-4973-82E9-996B0DB8BD19}" type="presParOf" srcId="{FB3F57D7-3383-4E60-A0FD-42E16481FCBE}" destId="{FE8EEE3B-CCCD-4D73-A107-FA112973DDB0}" srcOrd="2" destOrd="0" presId="urn:microsoft.com/office/officeart/2018/2/layout/IconLabelList"/>
    <dgm:cxn modelId="{519F1038-D17D-4F2E-ADC5-AF40D2B11C50}" type="presParOf" srcId="{C951A57C-2355-4C3B-B665-DAC18A053A4A}" destId="{2FFF2127-2D7A-4DBF-ADFE-E83496D3C811}" srcOrd="3" destOrd="0" presId="urn:microsoft.com/office/officeart/2018/2/layout/IconLabelList"/>
    <dgm:cxn modelId="{CFB2DC52-4174-4E40-8A12-ECAD8C5C532A}" type="presParOf" srcId="{C951A57C-2355-4C3B-B665-DAC18A053A4A}" destId="{C3B9A073-D3DA-4C37-B9C2-B399B0180AD3}" srcOrd="4" destOrd="0" presId="urn:microsoft.com/office/officeart/2018/2/layout/IconLabelList"/>
    <dgm:cxn modelId="{07F3BF03-7D74-4BE5-8309-AE21E5E858A0}" type="presParOf" srcId="{C3B9A073-D3DA-4C37-B9C2-B399B0180AD3}" destId="{86C5A344-61C2-4228-AB28-A8F35094390F}" srcOrd="0" destOrd="0" presId="urn:microsoft.com/office/officeart/2018/2/layout/IconLabelList"/>
    <dgm:cxn modelId="{C86B7213-AED3-4694-A150-6DFA0A36E108}" type="presParOf" srcId="{C3B9A073-D3DA-4C37-B9C2-B399B0180AD3}" destId="{38A1726B-1AAE-4F1B-B1BE-B7FB8A002DB1}" srcOrd="1" destOrd="0" presId="urn:microsoft.com/office/officeart/2018/2/layout/IconLabelList"/>
    <dgm:cxn modelId="{2AF61ED8-0E25-475C-98E6-3BE912F2A9B3}" type="presParOf" srcId="{C3B9A073-D3DA-4C37-B9C2-B399B0180AD3}" destId="{1667BCA0-7429-4BCC-B6A3-C4D17AE0F81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7B14F7-0F4D-49B6-BB74-FC3B237FB53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2B97765-11B1-487E-A2F8-B22DCCB05946}">
      <dgm:prSet/>
      <dgm:spPr/>
      <dgm:t>
        <a:bodyPr/>
        <a:lstStyle/>
        <a:p>
          <a:r>
            <a:rPr lang="en-US"/>
            <a:t>Linus’s Law</a:t>
          </a:r>
        </a:p>
      </dgm:t>
    </dgm:pt>
    <dgm:pt modelId="{9057FD44-61F6-40E4-B19C-80F2583375CC}" type="parTrans" cxnId="{8541DF40-4177-4D3A-958B-D167966E62C2}">
      <dgm:prSet/>
      <dgm:spPr/>
      <dgm:t>
        <a:bodyPr/>
        <a:lstStyle/>
        <a:p>
          <a:endParaRPr lang="en-US"/>
        </a:p>
      </dgm:t>
    </dgm:pt>
    <dgm:pt modelId="{28D76200-CF3F-4182-814B-7040D601B653}" type="sibTrans" cxnId="{8541DF40-4177-4D3A-958B-D167966E62C2}">
      <dgm:prSet/>
      <dgm:spPr/>
      <dgm:t>
        <a:bodyPr/>
        <a:lstStyle/>
        <a:p>
          <a:endParaRPr lang="en-US"/>
        </a:p>
      </dgm:t>
    </dgm:pt>
    <dgm:pt modelId="{3571307B-7190-40A3-BCEF-195446E91031}">
      <dgm:prSet/>
      <dgm:spPr/>
      <dgm:t>
        <a:bodyPr/>
        <a:lstStyle/>
        <a:p>
          <a:r>
            <a:rPr lang="en-US"/>
            <a:t>Kerckhoffs's principle and Shannon's maxim</a:t>
          </a:r>
        </a:p>
      </dgm:t>
    </dgm:pt>
    <dgm:pt modelId="{9E746D97-BAE5-4DE9-A181-CCC7C5AAFF74}" type="parTrans" cxnId="{A816FF8A-6907-47B5-BD92-06FDD22F8950}">
      <dgm:prSet/>
      <dgm:spPr/>
      <dgm:t>
        <a:bodyPr/>
        <a:lstStyle/>
        <a:p>
          <a:endParaRPr lang="en-US"/>
        </a:p>
      </dgm:t>
    </dgm:pt>
    <dgm:pt modelId="{A18E3EB8-9126-4231-86FD-2498E9745EA9}" type="sibTrans" cxnId="{A816FF8A-6907-47B5-BD92-06FDD22F8950}">
      <dgm:prSet/>
      <dgm:spPr/>
      <dgm:t>
        <a:bodyPr/>
        <a:lstStyle/>
        <a:p>
          <a:endParaRPr lang="en-US"/>
        </a:p>
      </dgm:t>
    </dgm:pt>
    <dgm:pt modelId="{F012F5AA-D4BF-412F-A1D7-3F27831BC04D}">
      <dgm:prSet/>
      <dgm:spPr/>
      <dgm:t>
        <a:bodyPr/>
        <a:lstStyle/>
        <a:p>
          <a:r>
            <a:rPr lang="en-US"/>
            <a:t>Security through Obscurity</a:t>
          </a:r>
        </a:p>
      </dgm:t>
    </dgm:pt>
    <dgm:pt modelId="{BB46A1B3-6F3E-4E80-ACBF-56B2CCCC9A25}" type="parTrans" cxnId="{C245BC13-FDD9-4C7E-9BF9-8276B32C3ABE}">
      <dgm:prSet/>
      <dgm:spPr/>
      <dgm:t>
        <a:bodyPr/>
        <a:lstStyle/>
        <a:p>
          <a:endParaRPr lang="en-US"/>
        </a:p>
      </dgm:t>
    </dgm:pt>
    <dgm:pt modelId="{D84A80B2-E831-45B9-8DD5-8DC280954E67}" type="sibTrans" cxnId="{C245BC13-FDD9-4C7E-9BF9-8276B32C3ABE}">
      <dgm:prSet/>
      <dgm:spPr/>
      <dgm:t>
        <a:bodyPr/>
        <a:lstStyle/>
        <a:p>
          <a:endParaRPr lang="en-US"/>
        </a:p>
      </dgm:t>
    </dgm:pt>
    <dgm:pt modelId="{D9944EEB-786E-414D-8958-4284ADAE6602}">
      <dgm:prSet/>
      <dgm:spPr/>
      <dgm:t>
        <a:bodyPr/>
        <a:lstStyle/>
        <a:p>
          <a:r>
            <a:rPr lang="en-US"/>
            <a:t>Security by Design</a:t>
          </a:r>
        </a:p>
      </dgm:t>
    </dgm:pt>
    <dgm:pt modelId="{BBCC5996-EE5B-4611-9A19-9C04DB8AFB7B}" type="parTrans" cxnId="{3A5F40D1-4CD8-40CA-BDC3-52B23773F976}">
      <dgm:prSet/>
      <dgm:spPr/>
      <dgm:t>
        <a:bodyPr/>
        <a:lstStyle/>
        <a:p>
          <a:endParaRPr lang="en-US"/>
        </a:p>
      </dgm:t>
    </dgm:pt>
    <dgm:pt modelId="{EF62E275-463B-4A8A-917D-20E54A70E6B9}" type="sibTrans" cxnId="{3A5F40D1-4CD8-40CA-BDC3-52B23773F976}">
      <dgm:prSet/>
      <dgm:spPr/>
      <dgm:t>
        <a:bodyPr/>
        <a:lstStyle/>
        <a:p>
          <a:endParaRPr lang="en-US"/>
        </a:p>
      </dgm:t>
    </dgm:pt>
    <dgm:pt modelId="{B865F2E0-5AD1-4071-ADD9-2DF81BC36E43}">
      <dgm:prSet/>
      <dgm:spPr/>
      <dgm:t>
        <a:bodyPr/>
        <a:lstStyle/>
        <a:p>
          <a:r>
            <a:rPr lang="en-US"/>
            <a:t>Combinations</a:t>
          </a:r>
        </a:p>
      </dgm:t>
    </dgm:pt>
    <dgm:pt modelId="{9D8E82BD-DDC5-4869-A886-F9C9709ADD5A}" type="parTrans" cxnId="{9FF53EBF-C456-44E7-815B-A065FE22F84B}">
      <dgm:prSet/>
      <dgm:spPr/>
      <dgm:t>
        <a:bodyPr/>
        <a:lstStyle/>
        <a:p>
          <a:endParaRPr lang="en-US"/>
        </a:p>
      </dgm:t>
    </dgm:pt>
    <dgm:pt modelId="{BBBEE41F-1F1C-4D4F-8EFA-6417526E53F5}" type="sibTrans" cxnId="{9FF53EBF-C456-44E7-815B-A065FE22F84B}">
      <dgm:prSet/>
      <dgm:spPr/>
      <dgm:t>
        <a:bodyPr/>
        <a:lstStyle/>
        <a:p>
          <a:endParaRPr lang="en-US"/>
        </a:p>
      </dgm:t>
    </dgm:pt>
    <dgm:pt modelId="{E0ADC216-5B4C-4CEC-8327-D66BA61632B4}" type="pres">
      <dgm:prSet presAssocID="{057B14F7-0F4D-49B6-BB74-FC3B237FB53E}" presName="root" presStyleCnt="0">
        <dgm:presLayoutVars>
          <dgm:dir/>
          <dgm:resizeHandles val="exact"/>
        </dgm:presLayoutVars>
      </dgm:prSet>
      <dgm:spPr/>
    </dgm:pt>
    <dgm:pt modelId="{05AA03BB-2DF4-4034-ACF0-736CF3F3907E}" type="pres">
      <dgm:prSet presAssocID="{B2B97765-11B1-487E-A2F8-B22DCCB05946}" presName="compNode" presStyleCnt="0"/>
      <dgm:spPr/>
    </dgm:pt>
    <dgm:pt modelId="{FF5C2295-F1B0-44DC-BECA-94B54BB6AB6A}" type="pres">
      <dgm:prSet presAssocID="{B2B97765-11B1-487E-A2F8-B22DCCB05946}" presName="bgRect" presStyleLbl="bgShp" presStyleIdx="0" presStyleCnt="5"/>
      <dgm:spPr/>
    </dgm:pt>
    <dgm:pt modelId="{B03C201F-6F08-4216-8DDC-0EA85600EC37}" type="pres">
      <dgm:prSet presAssocID="{B2B97765-11B1-487E-A2F8-B22DCCB05946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vel"/>
        </a:ext>
      </dgm:extLst>
    </dgm:pt>
    <dgm:pt modelId="{541DCFEB-9388-435B-A418-85DEB83E1EDD}" type="pres">
      <dgm:prSet presAssocID="{B2B97765-11B1-487E-A2F8-B22DCCB05946}" presName="spaceRect" presStyleCnt="0"/>
      <dgm:spPr/>
    </dgm:pt>
    <dgm:pt modelId="{AD451D5E-4242-4C09-83DE-DA07BB9029FF}" type="pres">
      <dgm:prSet presAssocID="{B2B97765-11B1-487E-A2F8-B22DCCB05946}" presName="parTx" presStyleLbl="revTx" presStyleIdx="0" presStyleCnt="5">
        <dgm:presLayoutVars>
          <dgm:chMax val="0"/>
          <dgm:chPref val="0"/>
        </dgm:presLayoutVars>
      </dgm:prSet>
      <dgm:spPr/>
    </dgm:pt>
    <dgm:pt modelId="{32B3902A-B4FF-424B-B744-D9B1950F5687}" type="pres">
      <dgm:prSet presAssocID="{28D76200-CF3F-4182-814B-7040D601B653}" presName="sibTrans" presStyleCnt="0"/>
      <dgm:spPr/>
    </dgm:pt>
    <dgm:pt modelId="{75F08C05-A190-409C-959D-1B83E344C3B2}" type="pres">
      <dgm:prSet presAssocID="{3571307B-7190-40A3-BCEF-195446E91031}" presName="compNode" presStyleCnt="0"/>
      <dgm:spPr/>
    </dgm:pt>
    <dgm:pt modelId="{F2489E1B-5F2D-49B6-9EE5-2AF115DB32F9}" type="pres">
      <dgm:prSet presAssocID="{3571307B-7190-40A3-BCEF-195446E91031}" presName="bgRect" presStyleLbl="bgShp" presStyleIdx="1" presStyleCnt="5"/>
      <dgm:spPr/>
    </dgm:pt>
    <dgm:pt modelId="{A144C84B-B4FB-4F9C-A6D0-D077EFAD14A1}" type="pres">
      <dgm:prSet presAssocID="{3571307B-7190-40A3-BCEF-195446E91031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53E2D192-A587-4DBA-B8D8-1CB7597C4DCD}" type="pres">
      <dgm:prSet presAssocID="{3571307B-7190-40A3-BCEF-195446E91031}" presName="spaceRect" presStyleCnt="0"/>
      <dgm:spPr/>
    </dgm:pt>
    <dgm:pt modelId="{2AEBF65B-FD71-4044-AB6B-7EB670F74509}" type="pres">
      <dgm:prSet presAssocID="{3571307B-7190-40A3-BCEF-195446E91031}" presName="parTx" presStyleLbl="revTx" presStyleIdx="1" presStyleCnt="5">
        <dgm:presLayoutVars>
          <dgm:chMax val="0"/>
          <dgm:chPref val="0"/>
        </dgm:presLayoutVars>
      </dgm:prSet>
      <dgm:spPr/>
    </dgm:pt>
    <dgm:pt modelId="{402CD1E1-645E-45BF-9C31-1CE2684C71C9}" type="pres">
      <dgm:prSet presAssocID="{A18E3EB8-9126-4231-86FD-2498E9745EA9}" presName="sibTrans" presStyleCnt="0"/>
      <dgm:spPr/>
    </dgm:pt>
    <dgm:pt modelId="{32EED048-3759-403E-B98F-2FF0691FAEF8}" type="pres">
      <dgm:prSet presAssocID="{F012F5AA-D4BF-412F-A1D7-3F27831BC04D}" presName="compNode" presStyleCnt="0"/>
      <dgm:spPr/>
    </dgm:pt>
    <dgm:pt modelId="{76AD04E9-84C6-44F6-9183-5316645F72E9}" type="pres">
      <dgm:prSet presAssocID="{F012F5AA-D4BF-412F-A1D7-3F27831BC04D}" presName="bgRect" presStyleLbl="bgShp" presStyleIdx="2" presStyleCnt="5"/>
      <dgm:spPr/>
    </dgm:pt>
    <dgm:pt modelId="{C4700572-69F4-4221-AD07-1CAE8279F229}" type="pres">
      <dgm:prSet presAssocID="{F012F5AA-D4BF-412F-A1D7-3F27831BC04D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86564C20-E360-4924-A650-821B9DE129D8}" type="pres">
      <dgm:prSet presAssocID="{F012F5AA-D4BF-412F-A1D7-3F27831BC04D}" presName="spaceRect" presStyleCnt="0"/>
      <dgm:spPr/>
    </dgm:pt>
    <dgm:pt modelId="{A0970B57-C7D2-4FF6-A263-7C8B11521CEF}" type="pres">
      <dgm:prSet presAssocID="{F012F5AA-D4BF-412F-A1D7-3F27831BC04D}" presName="parTx" presStyleLbl="revTx" presStyleIdx="2" presStyleCnt="5">
        <dgm:presLayoutVars>
          <dgm:chMax val="0"/>
          <dgm:chPref val="0"/>
        </dgm:presLayoutVars>
      </dgm:prSet>
      <dgm:spPr/>
    </dgm:pt>
    <dgm:pt modelId="{777ED5FE-6213-4CB3-9FFF-04613F4A48C2}" type="pres">
      <dgm:prSet presAssocID="{D84A80B2-E831-45B9-8DD5-8DC280954E67}" presName="sibTrans" presStyleCnt="0"/>
      <dgm:spPr/>
    </dgm:pt>
    <dgm:pt modelId="{6A67C2BA-7EA3-41D3-B298-C4458EB5C2AA}" type="pres">
      <dgm:prSet presAssocID="{D9944EEB-786E-414D-8958-4284ADAE6602}" presName="compNode" presStyleCnt="0"/>
      <dgm:spPr/>
    </dgm:pt>
    <dgm:pt modelId="{76F091AE-57C6-40A8-A044-88F9291683F9}" type="pres">
      <dgm:prSet presAssocID="{D9944EEB-786E-414D-8958-4284ADAE6602}" presName="bgRect" presStyleLbl="bgShp" presStyleIdx="3" presStyleCnt="5"/>
      <dgm:spPr/>
    </dgm:pt>
    <dgm:pt modelId="{DCACB75C-EA6A-47AF-83C3-D23EEE3FC560}" type="pres">
      <dgm:prSet presAssocID="{D9944EEB-786E-414D-8958-4284ADAE6602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curity Camera Sign"/>
        </a:ext>
      </dgm:extLst>
    </dgm:pt>
    <dgm:pt modelId="{2D3223BE-8B3C-43CF-940F-54888958DBEC}" type="pres">
      <dgm:prSet presAssocID="{D9944EEB-786E-414D-8958-4284ADAE6602}" presName="spaceRect" presStyleCnt="0"/>
      <dgm:spPr/>
    </dgm:pt>
    <dgm:pt modelId="{6510AA58-A445-4929-85FB-6CC9D5DEB4DC}" type="pres">
      <dgm:prSet presAssocID="{D9944EEB-786E-414D-8958-4284ADAE6602}" presName="parTx" presStyleLbl="revTx" presStyleIdx="3" presStyleCnt="5">
        <dgm:presLayoutVars>
          <dgm:chMax val="0"/>
          <dgm:chPref val="0"/>
        </dgm:presLayoutVars>
      </dgm:prSet>
      <dgm:spPr/>
    </dgm:pt>
    <dgm:pt modelId="{D80C28C0-F6D7-46C9-AD8E-C989C1A4A34B}" type="pres">
      <dgm:prSet presAssocID="{EF62E275-463B-4A8A-917D-20E54A70E6B9}" presName="sibTrans" presStyleCnt="0"/>
      <dgm:spPr/>
    </dgm:pt>
    <dgm:pt modelId="{9E935CF2-9876-4962-A18F-3371A59F5C05}" type="pres">
      <dgm:prSet presAssocID="{B865F2E0-5AD1-4071-ADD9-2DF81BC36E43}" presName="compNode" presStyleCnt="0"/>
      <dgm:spPr/>
    </dgm:pt>
    <dgm:pt modelId="{E598B781-7E5D-41F9-8CAA-E4873CDEB92F}" type="pres">
      <dgm:prSet presAssocID="{B865F2E0-5AD1-4071-ADD9-2DF81BC36E43}" presName="bgRect" presStyleLbl="bgShp" presStyleIdx="4" presStyleCnt="5"/>
      <dgm:spPr/>
    </dgm:pt>
    <dgm:pt modelId="{4DB682AE-D57A-4816-A2CC-042D93453ED6}" type="pres">
      <dgm:prSet presAssocID="{B865F2E0-5AD1-4071-ADD9-2DF81BC36E43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nowflake"/>
        </a:ext>
      </dgm:extLst>
    </dgm:pt>
    <dgm:pt modelId="{FF6849D8-267B-4FE6-B1AF-1F42551AADE8}" type="pres">
      <dgm:prSet presAssocID="{B865F2E0-5AD1-4071-ADD9-2DF81BC36E43}" presName="spaceRect" presStyleCnt="0"/>
      <dgm:spPr/>
    </dgm:pt>
    <dgm:pt modelId="{F5794788-AC6B-4FE0-8633-6E3D410AA8CF}" type="pres">
      <dgm:prSet presAssocID="{B865F2E0-5AD1-4071-ADD9-2DF81BC36E43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D65A8C0D-CF8D-4846-AAAB-4DEF286FC9B7}" type="presOf" srcId="{B2B97765-11B1-487E-A2F8-B22DCCB05946}" destId="{AD451D5E-4242-4C09-83DE-DA07BB9029FF}" srcOrd="0" destOrd="0" presId="urn:microsoft.com/office/officeart/2018/2/layout/IconVerticalSolidList"/>
    <dgm:cxn modelId="{C245BC13-FDD9-4C7E-9BF9-8276B32C3ABE}" srcId="{057B14F7-0F4D-49B6-BB74-FC3B237FB53E}" destId="{F012F5AA-D4BF-412F-A1D7-3F27831BC04D}" srcOrd="2" destOrd="0" parTransId="{BB46A1B3-6F3E-4E80-ACBF-56B2CCCC9A25}" sibTransId="{D84A80B2-E831-45B9-8DD5-8DC280954E67}"/>
    <dgm:cxn modelId="{8541DF40-4177-4D3A-958B-D167966E62C2}" srcId="{057B14F7-0F4D-49B6-BB74-FC3B237FB53E}" destId="{B2B97765-11B1-487E-A2F8-B22DCCB05946}" srcOrd="0" destOrd="0" parTransId="{9057FD44-61F6-40E4-B19C-80F2583375CC}" sibTransId="{28D76200-CF3F-4182-814B-7040D601B653}"/>
    <dgm:cxn modelId="{6E8A4E59-7AC9-4136-85F7-514381FBEED8}" type="presOf" srcId="{3571307B-7190-40A3-BCEF-195446E91031}" destId="{2AEBF65B-FD71-4044-AB6B-7EB670F74509}" srcOrd="0" destOrd="0" presId="urn:microsoft.com/office/officeart/2018/2/layout/IconVerticalSolidList"/>
    <dgm:cxn modelId="{A816FF8A-6907-47B5-BD92-06FDD22F8950}" srcId="{057B14F7-0F4D-49B6-BB74-FC3B237FB53E}" destId="{3571307B-7190-40A3-BCEF-195446E91031}" srcOrd="1" destOrd="0" parTransId="{9E746D97-BAE5-4DE9-A181-CCC7C5AAFF74}" sibTransId="{A18E3EB8-9126-4231-86FD-2498E9745EA9}"/>
    <dgm:cxn modelId="{F680C098-4BF9-4663-9806-6D2856DA2B95}" type="presOf" srcId="{F012F5AA-D4BF-412F-A1D7-3F27831BC04D}" destId="{A0970B57-C7D2-4FF6-A263-7C8B11521CEF}" srcOrd="0" destOrd="0" presId="urn:microsoft.com/office/officeart/2018/2/layout/IconVerticalSolidList"/>
    <dgm:cxn modelId="{618EF0A7-5807-4329-91BC-4FF0413B0DA2}" type="presOf" srcId="{B865F2E0-5AD1-4071-ADD9-2DF81BC36E43}" destId="{F5794788-AC6B-4FE0-8633-6E3D410AA8CF}" srcOrd="0" destOrd="0" presId="urn:microsoft.com/office/officeart/2018/2/layout/IconVerticalSolidList"/>
    <dgm:cxn modelId="{9FF53EBF-C456-44E7-815B-A065FE22F84B}" srcId="{057B14F7-0F4D-49B6-BB74-FC3B237FB53E}" destId="{B865F2E0-5AD1-4071-ADD9-2DF81BC36E43}" srcOrd="4" destOrd="0" parTransId="{9D8E82BD-DDC5-4869-A886-F9C9709ADD5A}" sibTransId="{BBBEE41F-1F1C-4D4F-8EFA-6417526E53F5}"/>
    <dgm:cxn modelId="{3A5F40D1-4CD8-40CA-BDC3-52B23773F976}" srcId="{057B14F7-0F4D-49B6-BB74-FC3B237FB53E}" destId="{D9944EEB-786E-414D-8958-4284ADAE6602}" srcOrd="3" destOrd="0" parTransId="{BBCC5996-EE5B-4611-9A19-9C04DB8AFB7B}" sibTransId="{EF62E275-463B-4A8A-917D-20E54A70E6B9}"/>
    <dgm:cxn modelId="{54DB63FB-7472-4D1B-AE6F-54EED52A76F9}" type="presOf" srcId="{057B14F7-0F4D-49B6-BB74-FC3B237FB53E}" destId="{E0ADC216-5B4C-4CEC-8327-D66BA61632B4}" srcOrd="0" destOrd="0" presId="urn:microsoft.com/office/officeart/2018/2/layout/IconVerticalSolidList"/>
    <dgm:cxn modelId="{4C8AD7FB-F725-4E22-91AF-550C51959C52}" type="presOf" srcId="{D9944EEB-786E-414D-8958-4284ADAE6602}" destId="{6510AA58-A445-4929-85FB-6CC9D5DEB4DC}" srcOrd="0" destOrd="0" presId="urn:microsoft.com/office/officeart/2018/2/layout/IconVerticalSolidList"/>
    <dgm:cxn modelId="{8B4DE0A7-ACE1-4540-BF46-2E930555066D}" type="presParOf" srcId="{E0ADC216-5B4C-4CEC-8327-D66BA61632B4}" destId="{05AA03BB-2DF4-4034-ACF0-736CF3F3907E}" srcOrd="0" destOrd="0" presId="urn:microsoft.com/office/officeart/2018/2/layout/IconVerticalSolidList"/>
    <dgm:cxn modelId="{DAC4DCBA-D324-405C-9481-060EACF7ED3D}" type="presParOf" srcId="{05AA03BB-2DF4-4034-ACF0-736CF3F3907E}" destId="{FF5C2295-F1B0-44DC-BECA-94B54BB6AB6A}" srcOrd="0" destOrd="0" presId="urn:microsoft.com/office/officeart/2018/2/layout/IconVerticalSolidList"/>
    <dgm:cxn modelId="{BCEB48BB-AFAF-4C43-8CF6-4658B2BE6992}" type="presParOf" srcId="{05AA03BB-2DF4-4034-ACF0-736CF3F3907E}" destId="{B03C201F-6F08-4216-8DDC-0EA85600EC37}" srcOrd="1" destOrd="0" presId="urn:microsoft.com/office/officeart/2018/2/layout/IconVerticalSolidList"/>
    <dgm:cxn modelId="{B4B96967-E351-4252-95AC-83915A3168A5}" type="presParOf" srcId="{05AA03BB-2DF4-4034-ACF0-736CF3F3907E}" destId="{541DCFEB-9388-435B-A418-85DEB83E1EDD}" srcOrd="2" destOrd="0" presId="urn:microsoft.com/office/officeart/2018/2/layout/IconVerticalSolidList"/>
    <dgm:cxn modelId="{FA136372-32B8-4DBE-92D2-F2B611E72FA4}" type="presParOf" srcId="{05AA03BB-2DF4-4034-ACF0-736CF3F3907E}" destId="{AD451D5E-4242-4C09-83DE-DA07BB9029FF}" srcOrd="3" destOrd="0" presId="urn:microsoft.com/office/officeart/2018/2/layout/IconVerticalSolidList"/>
    <dgm:cxn modelId="{E60381EB-919B-4F8B-8323-463208259A45}" type="presParOf" srcId="{E0ADC216-5B4C-4CEC-8327-D66BA61632B4}" destId="{32B3902A-B4FF-424B-B744-D9B1950F5687}" srcOrd="1" destOrd="0" presId="urn:microsoft.com/office/officeart/2018/2/layout/IconVerticalSolidList"/>
    <dgm:cxn modelId="{F08049DD-74CC-4B5F-B4F9-2B19FE9B61F0}" type="presParOf" srcId="{E0ADC216-5B4C-4CEC-8327-D66BA61632B4}" destId="{75F08C05-A190-409C-959D-1B83E344C3B2}" srcOrd="2" destOrd="0" presId="urn:microsoft.com/office/officeart/2018/2/layout/IconVerticalSolidList"/>
    <dgm:cxn modelId="{A0EA4DFE-0B97-4048-B5FC-B4D0EC6E2CA4}" type="presParOf" srcId="{75F08C05-A190-409C-959D-1B83E344C3B2}" destId="{F2489E1B-5F2D-49B6-9EE5-2AF115DB32F9}" srcOrd="0" destOrd="0" presId="urn:microsoft.com/office/officeart/2018/2/layout/IconVerticalSolidList"/>
    <dgm:cxn modelId="{DD306F40-AAF2-400D-BE12-8194CB2A3CAD}" type="presParOf" srcId="{75F08C05-A190-409C-959D-1B83E344C3B2}" destId="{A144C84B-B4FB-4F9C-A6D0-D077EFAD14A1}" srcOrd="1" destOrd="0" presId="urn:microsoft.com/office/officeart/2018/2/layout/IconVerticalSolidList"/>
    <dgm:cxn modelId="{8D948682-9977-4734-A48E-C11F0219C27E}" type="presParOf" srcId="{75F08C05-A190-409C-959D-1B83E344C3B2}" destId="{53E2D192-A587-4DBA-B8D8-1CB7597C4DCD}" srcOrd="2" destOrd="0" presId="urn:microsoft.com/office/officeart/2018/2/layout/IconVerticalSolidList"/>
    <dgm:cxn modelId="{12FB99F5-8C6F-4F28-B5D7-C93F30152DBD}" type="presParOf" srcId="{75F08C05-A190-409C-959D-1B83E344C3B2}" destId="{2AEBF65B-FD71-4044-AB6B-7EB670F74509}" srcOrd="3" destOrd="0" presId="urn:microsoft.com/office/officeart/2018/2/layout/IconVerticalSolidList"/>
    <dgm:cxn modelId="{7593D5BD-643E-476A-AB52-B4E6936325D3}" type="presParOf" srcId="{E0ADC216-5B4C-4CEC-8327-D66BA61632B4}" destId="{402CD1E1-645E-45BF-9C31-1CE2684C71C9}" srcOrd="3" destOrd="0" presId="urn:microsoft.com/office/officeart/2018/2/layout/IconVerticalSolidList"/>
    <dgm:cxn modelId="{F7ED377A-BC5C-48B2-A7D7-B417088151A4}" type="presParOf" srcId="{E0ADC216-5B4C-4CEC-8327-D66BA61632B4}" destId="{32EED048-3759-403E-B98F-2FF0691FAEF8}" srcOrd="4" destOrd="0" presId="urn:microsoft.com/office/officeart/2018/2/layout/IconVerticalSolidList"/>
    <dgm:cxn modelId="{1F9E2B1A-0CBA-487F-A95D-E9167A041BC3}" type="presParOf" srcId="{32EED048-3759-403E-B98F-2FF0691FAEF8}" destId="{76AD04E9-84C6-44F6-9183-5316645F72E9}" srcOrd="0" destOrd="0" presId="urn:microsoft.com/office/officeart/2018/2/layout/IconVerticalSolidList"/>
    <dgm:cxn modelId="{1843DB9F-E868-48BC-A0A3-C198F343826C}" type="presParOf" srcId="{32EED048-3759-403E-B98F-2FF0691FAEF8}" destId="{C4700572-69F4-4221-AD07-1CAE8279F229}" srcOrd="1" destOrd="0" presId="urn:microsoft.com/office/officeart/2018/2/layout/IconVerticalSolidList"/>
    <dgm:cxn modelId="{60E22341-3641-4948-9091-49A92B9918DD}" type="presParOf" srcId="{32EED048-3759-403E-B98F-2FF0691FAEF8}" destId="{86564C20-E360-4924-A650-821B9DE129D8}" srcOrd="2" destOrd="0" presId="urn:microsoft.com/office/officeart/2018/2/layout/IconVerticalSolidList"/>
    <dgm:cxn modelId="{58B51E85-6C03-4D16-B328-CD1D3F48EC6E}" type="presParOf" srcId="{32EED048-3759-403E-B98F-2FF0691FAEF8}" destId="{A0970B57-C7D2-4FF6-A263-7C8B11521CEF}" srcOrd="3" destOrd="0" presId="urn:microsoft.com/office/officeart/2018/2/layout/IconVerticalSolidList"/>
    <dgm:cxn modelId="{CDD0AFA8-78DB-4BD5-9FF3-29275F8E2BDF}" type="presParOf" srcId="{E0ADC216-5B4C-4CEC-8327-D66BA61632B4}" destId="{777ED5FE-6213-4CB3-9FFF-04613F4A48C2}" srcOrd="5" destOrd="0" presId="urn:microsoft.com/office/officeart/2018/2/layout/IconVerticalSolidList"/>
    <dgm:cxn modelId="{1AFE4E2B-8CC9-4C6D-9FF0-77906AD0FEBB}" type="presParOf" srcId="{E0ADC216-5B4C-4CEC-8327-D66BA61632B4}" destId="{6A67C2BA-7EA3-41D3-B298-C4458EB5C2AA}" srcOrd="6" destOrd="0" presId="urn:microsoft.com/office/officeart/2018/2/layout/IconVerticalSolidList"/>
    <dgm:cxn modelId="{F9920260-5C8E-482B-A704-F0C95770D49F}" type="presParOf" srcId="{6A67C2BA-7EA3-41D3-B298-C4458EB5C2AA}" destId="{76F091AE-57C6-40A8-A044-88F9291683F9}" srcOrd="0" destOrd="0" presId="urn:microsoft.com/office/officeart/2018/2/layout/IconVerticalSolidList"/>
    <dgm:cxn modelId="{9D047F83-7768-422F-8EC3-BCB911965A66}" type="presParOf" srcId="{6A67C2BA-7EA3-41D3-B298-C4458EB5C2AA}" destId="{DCACB75C-EA6A-47AF-83C3-D23EEE3FC560}" srcOrd="1" destOrd="0" presId="urn:microsoft.com/office/officeart/2018/2/layout/IconVerticalSolidList"/>
    <dgm:cxn modelId="{7F3464AB-74E5-4935-B216-C4F7C49BC1AE}" type="presParOf" srcId="{6A67C2BA-7EA3-41D3-B298-C4458EB5C2AA}" destId="{2D3223BE-8B3C-43CF-940F-54888958DBEC}" srcOrd="2" destOrd="0" presId="urn:microsoft.com/office/officeart/2018/2/layout/IconVerticalSolidList"/>
    <dgm:cxn modelId="{AE304B91-B5A9-4EC8-A3F0-99DE9A092C1F}" type="presParOf" srcId="{6A67C2BA-7EA3-41D3-B298-C4458EB5C2AA}" destId="{6510AA58-A445-4929-85FB-6CC9D5DEB4DC}" srcOrd="3" destOrd="0" presId="urn:microsoft.com/office/officeart/2018/2/layout/IconVerticalSolidList"/>
    <dgm:cxn modelId="{21B8AF4C-B1D2-4183-982C-FF9E0DE472C5}" type="presParOf" srcId="{E0ADC216-5B4C-4CEC-8327-D66BA61632B4}" destId="{D80C28C0-F6D7-46C9-AD8E-C989C1A4A34B}" srcOrd="7" destOrd="0" presId="urn:microsoft.com/office/officeart/2018/2/layout/IconVerticalSolidList"/>
    <dgm:cxn modelId="{4893C6D9-234C-4EE5-9094-7F9C250735D3}" type="presParOf" srcId="{E0ADC216-5B4C-4CEC-8327-D66BA61632B4}" destId="{9E935CF2-9876-4962-A18F-3371A59F5C05}" srcOrd="8" destOrd="0" presId="urn:microsoft.com/office/officeart/2018/2/layout/IconVerticalSolidList"/>
    <dgm:cxn modelId="{C65CAB07-5677-4EF0-8573-6C065FC78DBD}" type="presParOf" srcId="{9E935CF2-9876-4962-A18F-3371A59F5C05}" destId="{E598B781-7E5D-41F9-8CAA-E4873CDEB92F}" srcOrd="0" destOrd="0" presId="urn:microsoft.com/office/officeart/2018/2/layout/IconVerticalSolidList"/>
    <dgm:cxn modelId="{62EAC8EF-1526-4CC5-822A-B4B62647934E}" type="presParOf" srcId="{9E935CF2-9876-4962-A18F-3371A59F5C05}" destId="{4DB682AE-D57A-4816-A2CC-042D93453ED6}" srcOrd="1" destOrd="0" presId="urn:microsoft.com/office/officeart/2018/2/layout/IconVerticalSolidList"/>
    <dgm:cxn modelId="{9054D1CD-E009-4EDB-9F2C-4D6A1C1C6C4E}" type="presParOf" srcId="{9E935CF2-9876-4962-A18F-3371A59F5C05}" destId="{FF6849D8-267B-4FE6-B1AF-1F42551AADE8}" srcOrd="2" destOrd="0" presId="urn:microsoft.com/office/officeart/2018/2/layout/IconVerticalSolidList"/>
    <dgm:cxn modelId="{4668B7E4-A3CC-4B27-9FA7-6E6AA40B9460}" type="presParOf" srcId="{9E935CF2-9876-4962-A18F-3371A59F5C05}" destId="{F5794788-AC6B-4FE0-8633-6E3D410AA8C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57C308-71C7-43A9-9AA4-8449403718F3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5776D8A-017E-466E-B9D1-28717525E21B}">
      <dgm:prSet/>
      <dgm:spPr/>
      <dgm:t>
        <a:bodyPr/>
        <a:lstStyle/>
        <a:p>
          <a:pPr>
            <a:defRPr cap="all"/>
          </a:pPr>
          <a:r>
            <a:rPr lang="de-AT"/>
            <a:t>Auditing</a:t>
          </a:r>
          <a:endParaRPr lang="en-US"/>
        </a:p>
      </dgm:t>
    </dgm:pt>
    <dgm:pt modelId="{AC2C8936-191A-47AC-9FB4-A737188C6FBA}" type="parTrans" cxnId="{8749E70B-EE08-4701-BF22-328E536EAB9E}">
      <dgm:prSet/>
      <dgm:spPr/>
      <dgm:t>
        <a:bodyPr/>
        <a:lstStyle/>
        <a:p>
          <a:endParaRPr lang="en-US"/>
        </a:p>
      </dgm:t>
    </dgm:pt>
    <dgm:pt modelId="{0AC4BC74-31E7-4B6B-BC85-9A62EF509EDB}" type="sibTrans" cxnId="{8749E70B-EE08-4701-BF22-328E536EAB9E}">
      <dgm:prSet/>
      <dgm:spPr/>
      <dgm:t>
        <a:bodyPr/>
        <a:lstStyle/>
        <a:p>
          <a:endParaRPr lang="en-US"/>
        </a:p>
      </dgm:t>
    </dgm:pt>
    <dgm:pt modelId="{FE603530-7451-4432-A899-29F4433A3E00}">
      <dgm:prSet/>
      <dgm:spPr/>
      <dgm:t>
        <a:bodyPr/>
        <a:lstStyle/>
        <a:p>
          <a:pPr>
            <a:defRPr cap="all"/>
          </a:pPr>
          <a:r>
            <a:rPr lang="de-AT"/>
            <a:t>User perception</a:t>
          </a:r>
          <a:endParaRPr lang="en-US"/>
        </a:p>
      </dgm:t>
    </dgm:pt>
    <dgm:pt modelId="{A29E004B-B876-4032-894E-A90FF0819872}" type="parTrans" cxnId="{8BE4D3BA-9791-4597-84D1-6ADA8817503C}">
      <dgm:prSet/>
      <dgm:spPr/>
      <dgm:t>
        <a:bodyPr/>
        <a:lstStyle/>
        <a:p>
          <a:endParaRPr lang="en-US"/>
        </a:p>
      </dgm:t>
    </dgm:pt>
    <dgm:pt modelId="{A395823E-98DF-4F15-9CFD-527D52DA4E3F}" type="sibTrans" cxnId="{8BE4D3BA-9791-4597-84D1-6ADA8817503C}">
      <dgm:prSet/>
      <dgm:spPr/>
      <dgm:t>
        <a:bodyPr/>
        <a:lstStyle/>
        <a:p>
          <a:endParaRPr lang="en-US"/>
        </a:p>
      </dgm:t>
    </dgm:pt>
    <dgm:pt modelId="{529AFD98-1EFD-47B3-BE71-AA6176D0590C}">
      <dgm:prSet/>
      <dgm:spPr/>
      <dgm:t>
        <a:bodyPr/>
        <a:lstStyle/>
        <a:p>
          <a:pPr>
            <a:defRPr cap="all"/>
          </a:pPr>
          <a:r>
            <a:rPr lang="de-AT"/>
            <a:t>Comparison of concepts</a:t>
          </a:r>
          <a:endParaRPr lang="en-US"/>
        </a:p>
      </dgm:t>
    </dgm:pt>
    <dgm:pt modelId="{19864879-8514-4547-B898-12400AC18BC1}" type="parTrans" cxnId="{7CADBEDB-4695-4DFB-BD9C-15954074EF9E}">
      <dgm:prSet/>
      <dgm:spPr/>
      <dgm:t>
        <a:bodyPr/>
        <a:lstStyle/>
        <a:p>
          <a:endParaRPr lang="en-US"/>
        </a:p>
      </dgm:t>
    </dgm:pt>
    <dgm:pt modelId="{90CE73FC-9948-4961-84F5-333A73641200}" type="sibTrans" cxnId="{7CADBEDB-4695-4DFB-BD9C-15954074EF9E}">
      <dgm:prSet/>
      <dgm:spPr/>
      <dgm:t>
        <a:bodyPr/>
        <a:lstStyle/>
        <a:p>
          <a:endParaRPr lang="en-US"/>
        </a:p>
      </dgm:t>
    </dgm:pt>
    <dgm:pt modelId="{30AA16AB-453C-4027-B3B4-C936B27F4A6D}" type="pres">
      <dgm:prSet presAssocID="{9C57C308-71C7-43A9-9AA4-8449403718F3}" presName="root" presStyleCnt="0">
        <dgm:presLayoutVars>
          <dgm:dir/>
          <dgm:resizeHandles val="exact"/>
        </dgm:presLayoutVars>
      </dgm:prSet>
      <dgm:spPr/>
    </dgm:pt>
    <dgm:pt modelId="{1FFA2316-E42D-4A97-935C-A4820055DC2C}" type="pres">
      <dgm:prSet presAssocID="{A5776D8A-017E-466E-B9D1-28717525E21B}" presName="compNode" presStyleCnt="0"/>
      <dgm:spPr/>
    </dgm:pt>
    <dgm:pt modelId="{177F1565-75AF-4DB5-ADAA-CE4A2B1C02D1}" type="pres">
      <dgm:prSet presAssocID="{A5776D8A-017E-466E-B9D1-28717525E21B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26E9D0D5-762F-4AD8-9EC4-D0C6DE43B37A}" type="pres">
      <dgm:prSet presAssocID="{A5776D8A-017E-466E-B9D1-28717525E21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84B42362-8B32-44BD-9177-C5083424678E}" type="pres">
      <dgm:prSet presAssocID="{A5776D8A-017E-466E-B9D1-28717525E21B}" presName="spaceRect" presStyleCnt="0"/>
      <dgm:spPr/>
    </dgm:pt>
    <dgm:pt modelId="{AA6C3E0B-8561-4D23-A174-8C5AE4DEA5EB}" type="pres">
      <dgm:prSet presAssocID="{A5776D8A-017E-466E-B9D1-28717525E21B}" presName="textRect" presStyleLbl="revTx" presStyleIdx="0" presStyleCnt="3">
        <dgm:presLayoutVars>
          <dgm:chMax val="1"/>
          <dgm:chPref val="1"/>
        </dgm:presLayoutVars>
      </dgm:prSet>
      <dgm:spPr/>
    </dgm:pt>
    <dgm:pt modelId="{FBD3A93C-0847-454B-8741-56AFE9EFD893}" type="pres">
      <dgm:prSet presAssocID="{0AC4BC74-31E7-4B6B-BC85-9A62EF509EDB}" presName="sibTrans" presStyleCnt="0"/>
      <dgm:spPr/>
    </dgm:pt>
    <dgm:pt modelId="{19277DCC-56F8-41FB-87B8-24EB1EB3FA9D}" type="pres">
      <dgm:prSet presAssocID="{FE603530-7451-4432-A899-29F4433A3E00}" presName="compNode" presStyleCnt="0"/>
      <dgm:spPr/>
    </dgm:pt>
    <dgm:pt modelId="{9D1F843F-7EEB-4D68-B734-EFE56CEC67D4}" type="pres">
      <dgm:prSet presAssocID="{FE603530-7451-4432-A899-29F4433A3E00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B70D84B4-3FE4-4432-AD14-05CCA0C5E080}" type="pres">
      <dgm:prSet presAssocID="{FE603530-7451-4432-A899-29F4433A3E0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5C295CB4-C6E9-457E-81FE-5AA2AA1FF7EC}" type="pres">
      <dgm:prSet presAssocID="{FE603530-7451-4432-A899-29F4433A3E00}" presName="spaceRect" presStyleCnt="0"/>
      <dgm:spPr/>
    </dgm:pt>
    <dgm:pt modelId="{7414D31E-3643-4316-92D7-2954355303A9}" type="pres">
      <dgm:prSet presAssocID="{FE603530-7451-4432-A899-29F4433A3E00}" presName="textRect" presStyleLbl="revTx" presStyleIdx="1" presStyleCnt="3">
        <dgm:presLayoutVars>
          <dgm:chMax val="1"/>
          <dgm:chPref val="1"/>
        </dgm:presLayoutVars>
      </dgm:prSet>
      <dgm:spPr/>
    </dgm:pt>
    <dgm:pt modelId="{BB92525F-6F2F-4365-B3BB-42B34151DA98}" type="pres">
      <dgm:prSet presAssocID="{A395823E-98DF-4F15-9CFD-527D52DA4E3F}" presName="sibTrans" presStyleCnt="0"/>
      <dgm:spPr/>
    </dgm:pt>
    <dgm:pt modelId="{93337B26-C9FD-4E25-9FD7-D3702C250C14}" type="pres">
      <dgm:prSet presAssocID="{529AFD98-1EFD-47B3-BE71-AA6176D0590C}" presName="compNode" presStyleCnt="0"/>
      <dgm:spPr/>
    </dgm:pt>
    <dgm:pt modelId="{E0220006-9E12-44BA-9134-2BC0B609D0FE}" type="pres">
      <dgm:prSet presAssocID="{529AFD98-1EFD-47B3-BE71-AA6176D0590C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94057ADF-780E-4A4E-9944-C40F6F80F76F}" type="pres">
      <dgm:prSet presAssocID="{529AFD98-1EFD-47B3-BE71-AA6176D0590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enn Diagram"/>
        </a:ext>
      </dgm:extLst>
    </dgm:pt>
    <dgm:pt modelId="{EA1FA371-B0A3-48DB-8F97-B2758DE475D4}" type="pres">
      <dgm:prSet presAssocID="{529AFD98-1EFD-47B3-BE71-AA6176D0590C}" presName="spaceRect" presStyleCnt="0"/>
      <dgm:spPr/>
    </dgm:pt>
    <dgm:pt modelId="{C842FE3D-5ECF-4497-BF17-47F29A7E059F}" type="pres">
      <dgm:prSet presAssocID="{529AFD98-1EFD-47B3-BE71-AA6176D0590C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8749E70B-EE08-4701-BF22-328E536EAB9E}" srcId="{9C57C308-71C7-43A9-9AA4-8449403718F3}" destId="{A5776D8A-017E-466E-B9D1-28717525E21B}" srcOrd="0" destOrd="0" parTransId="{AC2C8936-191A-47AC-9FB4-A737188C6FBA}" sibTransId="{0AC4BC74-31E7-4B6B-BC85-9A62EF509EDB}"/>
    <dgm:cxn modelId="{8991F936-FDBD-4882-9CFF-0F3B00B98559}" type="presOf" srcId="{529AFD98-1EFD-47B3-BE71-AA6176D0590C}" destId="{C842FE3D-5ECF-4497-BF17-47F29A7E059F}" srcOrd="0" destOrd="0" presId="urn:microsoft.com/office/officeart/2018/5/layout/IconLeafLabelList"/>
    <dgm:cxn modelId="{102C2B99-3F5D-4B49-A254-1BC4354D2FDD}" type="presOf" srcId="{FE603530-7451-4432-A899-29F4433A3E00}" destId="{7414D31E-3643-4316-92D7-2954355303A9}" srcOrd="0" destOrd="0" presId="urn:microsoft.com/office/officeart/2018/5/layout/IconLeafLabelList"/>
    <dgm:cxn modelId="{8BE4D3BA-9791-4597-84D1-6ADA8817503C}" srcId="{9C57C308-71C7-43A9-9AA4-8449403718F3}" destId="{FE603530-7451-4432-A899-29F4433A3E00}" srcOrd="1" destOrd="0" parTransId="{A29E004B-B876-4032-894E-A90FF0819872}" sibTransId="{A395823E-98DF-4F15-9CFD-527D52DA4E3F}"/>
    <dgm:cxn modelId="{7CADBEDB-4695-4DFB-BD9C-15954074EF9E}" srcId="{9C57C308-71C7-43A9-9AA4-8449403718F3}" destId="{529AFD98-1EFD-47B3-BE71-AA6176D0590C}" srcOrd="2" destOrd="0" parTransId="{19864879-8514-4547-B898-12400AC18BC1}" sibTransId="{90CE73FC-9948-4961-84F5-333A73641200}"/>
    <dgm:cxn modelId="{F0F987EC-ABFA-40C8-A3BA-D36213AD9DFF}" type="presOf" srcId="{A5776D8A-017E-466E-B9D1-28717525E21B}" destId="{AA6C3E0B-8561-4D23-A174-8C5AE4DEA5EB}" srcOrd="0" destOrd="0" presId="urn:microsoft.com/office/officeart/2018/5/layout/IconLeafLabelList"/>
    <dgm:cxn modelId="{E81FEFF5-6CDD-4797-9F10-062F3A7C0DA2}" type="presOf" srcId="{9C57C308-71C7-43A9-9AA4-8449403718F3}" destId="{30AA16AB-453C-4027-B3B4-C936B27F4A6D}" srcOrd="0" destOrd="0" presId="urn:microsoft.com/office/officeart/2018/5/layout/IconLeafLabelList"/>
    <dgm:cxn modelId="{4E585DD5-DA80-444B-835D-52D670451037}" type="presParOf" srcId="{30AA16AB-453C-4027-B3B4-C936B27F4A6D}" destId="{1FFA2316-E42D-4A97-935C-A4820055DC2C}" srcOrd="0" destOrd="0" presId="urn:microsoft.com/office/officeart/2018/5/layout/IconLeafLabelList"/>
    <dgm:cxn modelId="{5E9CC4C0-1399-49CD-9D60-01ED9A428143}" type="presParOf" srcId="{1FFA2316-E42D-4A97-935C-A4820055DC2C}" destId="{177F1565-75AF-4DB5-ADAA-CE4A2B1C02D1}" srcOrd="0" destOrd="0" presId="urn:microsoft.com/office/officeart/2018/5/layout/IconLeafLabelList"/>
    <dgm:cxn modelId="{25E30166-3886-42B3-8F0A-0F6B6D79CEC7}" type="presParOf" srcId="{1FFA2316-E42D-4A97-935C-A4820055DC2C}" destId="{26E9D0D5-762F-4AD8-9EC4-D0C6DE43B37A}" srcOrd="1" destOrd="0" presId="urn:microsoft.com/office/officeart/2018/5/layout/IconLeafLabelList"/>
    <dgm:cxn modelId="{AC591A39-9879-4366-B1F8-E55C1B16B58F}" type="presParOf" srcId="{1FFA2316-E42D-4A97-935C-A4820055DC2C}" destId="{84B42362-8B32-44BD-9177-C5083424678E}" srcOrd="2" destOrd="0" presId="urn:microsoft.com/office/officeart/2018/5/layout/IconLeafLabelList"/>
    <dgm:cxn modelId="{01E6BEAC-3112-4A1B-AE3D-FD736A3E37F2}" type="presParOf" srcId="{1FFA2316-E42D-4A97-935C-A4820055DC2C}" destId="{AA6C3E0B-8561-4D23-A174-8C5AE4DEA5EB}" srcOrd="3" destOrd="0" presId="urn:microsoft.com/office/officeart/2018/5/layout/IconLeafLabelList"/>
    <dgm:cxn modelId="{54F0D047-638E-4D46-A505-F331D5A8E09C}" type="presParOf" srcId="{30AA16AB-453C-4027-B3B4-C936B27F4A6D}" destId="{FBD3A93C-0847-454B-8741-56AFE9EFD893}" srcOrd="1" destOrd="0" presId="urn:microsoft.com/office/officeart/2018/5/layout/IconLeafLabelList"/>
    <dgm:cxn modelId="{69B253F7-A89A-4E14-A88C-AA5A8255458F}" type="presParOf" srcId="{30AA16AB-453C-4027-B3B4-C936B27F4A6D}" destId="{19277DCC-56F8-41FB-87B8-24EB1EB3FA9D}" srcOrd="2" destOrd="0" presId="urn:microsoft.com/office/officeart/2018/5/layout/IconLeafLabelList"/>
    <dgm:cxn modelId="{946C7F4F-BB4A-469F-BDA0-A3FBB95EA84F}" type="presParOf" srcId="{19277DCC-56F8-41FB-87B8-24EB1EB3FA9D}" destId="{9D1F843F-7EEB-4D68-B734-EFE56CEC67D4}" srcOrd="0" destOrd="0" presId="urn:microsoft.com/office/officeart/2018/5/layout/IconLeafLabelList"/>
    <dgm:cxn modelId="{66819F3D-7D51-4A00-8CDF-F948A4B05EF7}" type="presParOf" srcId="{19277DCC-56F8-41FB-87B8-24EB1EB3FA9D}" destId="{B70D84B4-3FE4-4432-AD14-05CCA0C5E080}" srcOrd="1" destOrd="0" presId="urn:microsoft.com/office/officeart/2018/5/layout/IconLeafLabelList"/>
    <dgm:cxn modelId="{7E5D99F5-2FCE-4E56-A681-FFFFC3EC944C}" type="presParOf" srcId="{19277DCC-56F8-41FB-87B8-24EB1EB3FA9D}" destId="{5C295CB4-C6E9-457E-81FE-5AA2AA1FF7EC}" srcOrd="2" destOrd="0" presId="urn:microsoft.com/office/officeart/2018/5/layout/IconLeafLabelList"/>
    <dgm:cxn modelId="{413D45E7-6F3B-4311-8EEC-A3216AEB7FA2}" type="presParOf" srcId="{19277DCC-56F8-41FB-87B8-24EB1EB3FA9D}" destId="{7414D31E-3643-4316-92D7-2954355303A9}" srcOrd="3" destOrd="0" presId="urn:microsoft.com/office/officeart/2018/5/layout/IconLeafLabelList"/>
    <dgm:cxn modelId="{56417B78-AE38-46E5-A214-6DD9EAC1D6C4}" type="presParOf" srcId="{30AA16AB-453C-4027-B3B4-C936B27F4A6D}" destId="{BB92525F-6F2F-4365-B3BB-42B34151DA98}" srcOrd="3" destOrd="0" presId="urn:microsoft.com/office/officeart/2018/5/layout/IconLeafLabelList"/>
    <dgm:cxn modelId="{1493B569-1231-4BAA-B6C1-C5D9D3D3E1D4}" type="presParOf" srcId="{30AA16AB-453C-4027-B3B4-C936B27F4A6D}" destId="{93337B26-C9FD-4E25-9FD7-D3702C250C14}" srcOrd="4" destOrd="0" presId="urn:microsoft.com/office/officeart/2018/5/layout/IconLeafLabelList"/>
    <dgm:cxn modelId="{27981FA5-05C8-4C5E-9826-B65110B74C96}" type="presParOf" srcId="{93337B26-C9FD-4E25-9FD7-D3702C250C14}" destId="{E0220006-9E12-44BA-9134-2BC0B609D0FE}" srcOrd="0" destOrd="0" presId="urn:microsoft.com/office/officeart/2018/5/layout/IconLeafLabelList"/>
    <dgm:cxn modelId="{8107BFA5-D509-4604-8626-E91DA18B8070}" type="presParOf" srcId="{93337B26-C9FD-4E25-9FD7-D3702C250C14}" destId="{94057ADF-780E-4A4E-9944-C40F6F80F76F}" srcOrd="1" destOrd="0" presId="urn:microsoft.com/office/officeart/2018/5/layout/IconLeafLabelList"/>
    <dgm:cxn modelId="{27B410CD-C6F9-4914-A721-005671C15424}" type="presParOf" srcId="{93337B26-C9FD-4E25-9FD7-D3702C250C14}" destId="{EA1FA371-B0A3-48DB-8F97-B2758DE475D4}" srcOrd="2" destOrd="0" presId="urn:microsoft.com/office/officeart/2018/5/layout/IconLeafLabelList"/>
    <dgm:cxn modelId="{A452B1D4-C314-46BC-89F3-193ABDF3F460}" type="presParOf" srcId="{93337B26-C9FD-4E25-9FD7-D3702C250C14}" destId="{C842FE3D-5ECF-4497-BF17-47F29A7E059F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FF1A38-88C8-48FC-95F8-B2479D12A7D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DB418F7-4D92-461A-90C6-012B99304418}">
      <dgm:prSet/>
      <dgm:spPr/>
      <dgm:t>
        <a:bodyPr/>
        <a:lstStyle/>
        <a:p>
          <a:r>
            <a:rPr lang="de-AT"/>
            <a:t>Evolution of the market</a:t>
          </a:r>
          <a:endParaRPr lang="en-US"/>
        </a:p>
      </dgm:t>
    </dgm:pt>
    <dgm:pt modelId="{E6782129-BD20-404A-A79B-9004FFCBC8C7}" type="parTrans" cxnId="{6FFDFACD-9FDF-4FF7-9A15-213F11D68039}">
      <dgm:prSet/>
      <dgm:spPr/>
      <dgm:t>
        <a:bodyPr/>
        <a:lstStyle/>
        <a:p>
          <a:endParaRPr lang="en-US"/>
        </a:p>
      </dgm:t>
    </dgm:pt>
    <dgm:pt modelId="{2C856015-96F5-4373-B1D9-9832343E07D0}" type="sibTrans" cxnId="{6FFDFACD-9FDF-4FF7-9A15-213F11D68039}">
      <dgm:prSet/>
      <dgm:spPr/>
      <dgm:t>
        <a:bodyPr/>
        <a:lstStyle/>
        <a:p>
          <a:endParaRPr lang="en-US"/>
        </a:p>
      </dgm:t>
    </dgm:pt>
    <dgm:pt modelId="{17CEA9B3-3FD5-4F32-A56E-830CADEBECC3}">
      <dgm:prSet/>
      <dgm:spPr/>
      <dgm:t>
        <a:bodyPr/>
        <a:lstStyle/>
        <a:p>
          <a:r>
            <a:rPr lang="de-AT"/>
            <a:t>All sides can harness the benefits of the new ecosystems.</a:t>
          </a:r>
          <a:endParaRPr lang="en-US"/>
        </a:p>
      </dgm:t>
    </dgm:pt>
    <dgm:pt modelId="{0693C4E1-553A-406B-8BF2-16DA157F38D0}" type="parTrans" cxnId="{35515D8C-D7CC-447F-9622-45974A8E9FC9}">
      <dgm:prSet/>
      <dgm:spPr/>
      <dgm:t>
        <a:bodyPr/>
        <a:lstStyle/>
        <a:p>
          <a:endParaRPr lang="en-US"/>
        </a:p>
      </dgm:t>
    </dgm:pt>
    <dgm:pt modelId="{EB21FB0E-F2E1-42C3-B5B0-66FD88A5EC6A}" type="sibTrans" cxnId="{35515D8C-D7CC-447F-9622-45974A8E9FC9}">
      <dgm:prSet/>
      <dgm:spPr/>
      <dgm:t>
        <a:bodyPr/>
        <a:lstStyle/>
        <a:p>
          <a:endParaRPr lang="en-US"/>
        </a:p>
      </dgm:t>
    </dgm:pt>
    <dgm:pt modelId="{31BF06C2-B83C-452A-B6D8-9119C52D6F21}">
      <dgm:prSet/>
      <dgm:spPr/>
      <dgm:t>
        <a:bodyPr/>
        <a:lstStyle/>
        <a:p>
          <a:r>
            <a:rPr lang="de-AT"/>
            <a:t>Word of Caution</a:t>
          </a:r>
          <a:endParaRPr lang="en-US"/>
        </a:p>
      </dgm:t>
    </dgm:pt>
    <dgm:pt modelId="{904E9C60-02B3-4BB4-9809-7384D685E8A6}" type="parTrans" cxnId="{4B09B5E2-DD79-4104-89F9-441735669D66}">
      <dgm:prSet/>
      <dgm:spPr/>
      <dgm:t>
        <a:bodyPr/>
        <a:lstStyle/>
        <a:p>
          <a:endParaRPr lang="en-US"/>
        </a:p>
      </dgm:t>
    </dgm:pt>
    <dgm:pt modelId="{935210CF-BE3F-43D5-825C-4EC960703888}" type="sibTrans" cxnId="{4B09B5E2-DD79-4104-89F9-441735669D66}">
      <dgm:prSet/>
      <dgm:spPr/>
      <dgm:t>
        <a:bodyPr/>
        <a:lstStyle/>
        <a:p>
          <a:endParaRPr lang="en-US"/>
        </a:p>
      </dgm:t>
    </dgm:pt>
    <dgm:pt modelId="{8A0B87E8-5564-4AE0-81F2-217CB8973EC4}" type="pres">
      <dgm:prSet presAssocID="{B9FF1A38-88C8-48FC-95F8-B2479D12A7D9}" presName="root" presStyleCnt="0">
        <dgm:presLayoutVars>
          <dgm:dir/>
          <dgm:resizeHandles val="exact"/>
        </dgm:presLayoutVars>
      </dgm:prSet>
      <dgm:spPr/>
    </dgm:pt>
    <dgm:pt modelId="{5F4D0BE9-6F58-4729-95E2-F41534C9A678}" type="pres">
      <dgm:prSet presAssocID="{CDB418F7-4D92-461A-90C6-012B99304418}" presName="compNode" presStyleCnt="0"/>
      <dgm:spPr/>
    </dgm:pt>
    <dgm:pt modelId="{F8CEB973-FEAB-422E-841A-B652B3A03E98}" type="pres">
      <dgm:prSet presAssocID="{CDB418F7-4D92-461A-90C6-012B99304418}" presName="bgRect" presStyleLbl="bgShp" presStyleIdx="0" presStyleCnt="3"/>
      <dgm:spPr/>
    </dgm:pt>
    <dgm:pt modelId="{1A7208AF-EDA3-4934-B641-291324565DD2}" type="pres">
      <dgm:prSet presAssocID="{CDB418F7-4D92-461A-90C6-012B9930441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Graph with Upward Trend"/>
        </a:ext>
      </dgm:extLst>
    </dgm:pt>
    <dgm:pt modelId="{5D00F482-184A-4550-9F5E-921A5916B0C5}" type="pres">
      <dgm:prSet presAssocID="{CDB418F7-4D92-461A-90C6-012B99304418}" presName="spaceRect" presStyleCnt="0"/>
      <dgm:spPr/>
    </dgm:pt>
    <dgm:pt modelId="{3EA0A4D8-95AE-4751-9B48-1AFDF3AAFA31}" type="pres">
      <dgm:prSet presAssocID="{CDB418F7-4D92-461A-90C6-012B99304418}" presName="parTx" presStyleLbl="revTx" presStyleIdx="0" presStyleCnt="3">
        <dgm:presLayoutVars>
          <dgm:chMax val="0"/>
          <dgm:chPref val="0"/>
        </dgm:presLayoutVars>
      </dgm:prSet>
      <dgm:spPr/>
    </dgm:pt>
    <dgm:pt modelId="{BF58A841-7FCC-4D62-9CB1-BB1386A17522}" type="pres">
      <dgm:prSet presAssocID="{2C856015-96F5-4373-B1D9-9832343E07D0}" presName="sibTrans" presStyleCnt="0"/>
      <dgm:spPr/>
    </dgm:pt>
    <dgm:pt modelId="{607E1916-E754-471B-AA19-056AA386E496}" type="pres">
      <dgm:prSet presAssocID="{17CEA9B3-3FD5-4F32-A56E-830CADEBECC3}" presName="compNode" presStyleCnt="0"/>
      <dgm:spPr/>
    </dgm:pt>
    <dgm:pt modelId="{1743C0D8-7B2C-490D-AFFB-5719CABE96FB}" type="pres">
      <dgm:prSet presAssocID="{17CEA9B3-3FD5-4F32-A56E-830CADEBECC3}" presName="bgRect" presStyleLbl="bgShp" presStyleIdx="1" presStyleCnt="3"/>
      <dgm:spPr/>
    </dgm:pt>
    <dgm:pt modelId="{C44B2DCD-C833-45D4-BB12-7D692C267016}" type="pres">
      <dgm:prSet presAssocID="{17CEA9B3-3FD5-4F32-A56E-830CADEBECC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stainability"/>
        </a:ext>
      </dgm:extLst>
    </dgm:pt>
    <dgm:pt modelId="{BAB4BF43-9A3C-4687-94A8-A37897C745D7}" type="pres">
      <dgm:prSet presAssocID="{17CEA9B3-3FD5-4F32-A56E-830CADEBECC3}" presName="spaceRect" presStyleCnt="0"/>
      <dgm:spPr/>
    </dgm:pt>
    <dgm:pt modelId="{3C2A9954-E933-4493-BDF6-DC2A0A01B3A1}" type="pres">
      <dgm:prSet presAssocID="{17CEA9B3-3FD5-4F32-A56E-830CADEBECC3}" presName="parTx" presStyleLbl="revTx" presStyleIdx="1" presStyleCnt="3">
        <dgm:presLayoutVars>
          <dgm:chMax val="0"/>
          <dgm:chPref val="0"/>
        </dgm:presLayoutVars>
      </dgm:prSet>
      <dgm:spPr/>
    </dgm:pt>
    <dgm:pt modelId="{49817ACC-DC29-402F-B927-80168692F420}" type="pres">
      <dgm:prSet presAssocID="{EB21FB0E-F2E1-42C3-B5B0-66FD88A5EC6A}" presName="sibTrans" presStyleCnt="0"/>
      <dgm:spPr/>
    </dgm:pt>
    <dgm:pt modelId="{A186F62A-7C2D-4717-B04C-1A7AF3760409}" type="pres">
      <dgm:prSet presAssocID="{31BF06C2-B83C-452A-B6D8-9119C52D6F21}" presName="compNode" presStyleCnt="0"/>
      <dgm:spPr/>
    </dgm:pt>
    <dgm:pt modelId="{0AAB6ABA-611B-43F4-B526-DD1F5C3B133D}" type="pres">
      <dgm:prSet presAssocID="{31BF06C2-B83C-452A-B6D8-9119C52D6F21}" presName="bgRect" presStyleLbl="bgShp" presStyleIdx="2" presStyleCnt="3"/>
      <dgm:spPr/>
    </dgm:pt>
    <dgm:pt modelId="{3B674692-4EF8-4242-9070-B6B88268701A}" type="pres">
      <dgm:prSet presAssocID="{31BF06C2-B83C-452A-B6D8-9119C52D6F2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66BD809F-0D7B-4769-88E9-D9EF7918B3C0}" type="pres">
      <dgm:prSet presAssocID="{31BF06C2-B83C-452A-B6D8-9119C52D6F21}" presName="spaceRect" presStyleCnt="0"/>
      <dgm:spPr/>
    </dgm:pt>
    <dgm:pt modelId="{F258A2DD-2D6C-42B4-8726-29002F86DE97}" type="pres">
      <dgm:prSet presAssocID="{31BF06C2-B83C-452A-B6D8-9119C52D6F2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8D93677-ABF0-450F-A7C3-1784591AE4F4}" type="presOf" srcId="{17CEA9B3-3FD5-4F32-A56E-830CADEBECC3}" destId="{3C2A9954-E933-4493-BDF6-DC2A0A01B3A1}" srcOrd="0" destOrd="0" presId="urn:microsoft.com/office/officeart/2018/2/layout/IconVerticalSolidList"/>
    <dgm:cxn modelId="{1AF53984-4922-4D75-A58A-52D5E946F69D}" type="presOf" srcId="{31BF06C2-B83C-452A-B6D8-9119C52D6F21}" destId="{F258A2DD-2D6C-42B4-8726-29002F86DE97}" srcOrd="0" destOrd="0" presId="urn:microsoft.com/office/officeart/2018/2/layout/IconVerticalSolidList"/>
    <dgm:cxn modelId="{35515D8C-D7CC-447F-9622-45974A8E9FC9}" srcId="{B9FF1A38-88C8-48FC-95F8-B2479D12A7D9}" destId="{17CEA9B3-3FD5-4F32-A56E-830CADEBECC3}" srcOrd="1" destOrd="0" parTransId="{0693C4E1-553A-406B-8BF2-16DA157F38D0}" sibTransId="{EB21FB0E-F2E1-42C3-B5B0-66FD88A5EC6A}"/>
    <dgm:cxn modelId="{35059498-6E01-4064-8746-D67D281882A7}" type="presOf" srcId="{B9FF1A38-88C8-48FC-95F8-B2479D12A7D9}" destId="{8A0B87E8-5564-4AE0-81F2-217CB8973EC4}" srcOrd="0" destOrd="0" presId="urn:microsoft.com/office/officeart/2018/2/layout/IconVerticalSolidList"/>
    <dgm:cxn modelId="{6FFDFACD-9FDF-4FF7-9A15-213F11D68039}" srcId="{B9FF1A38-88C8-48FC-95F8-B2479D12A7D9}" destId="{CDB418F7-4D92-461A-90C6-012B99304418}" srcOrd="0" destOrd="0" parTransId="{E6782129-BD20-404A-A79B-9004FFCBC8C7}" sibTransId="{2C856015-96F5-4373-B1D9-9832343E07D0}"/>
    <dgm:cxn modelId="{4B09B5E2-DD79-4104-89F9-441735669D66}" srcId="{B9FF1A38-88C8-48FC-95F8-B2479D12A7D9}" destId="{31BF06C2-B83C-452A-B6D8-9119C52D6F21}" srcOrd="2" destOrd="0" parTransId="{904E9C60-02B3-4BB4-9809-7384D685E8A6}" sibTransId="{935210CF-BE3F-43D5-825C-4EC960703888}"/>
    <dgm:cxn modelId="{2779BCFD-87C3-4156-939C-351A30EBB653}" type="presOf" srcId="{CDB418F7-4D92-461A-90C6-012B99304418}" destId="{3EA0A4D8-95AE-4751-9B48-1AFDF3AAFA31}" srcOrd="0" destOrd="0" presId="urn:microsoft.com/office/officeart/2018/2/layout/IconVerticalSolidList"/>
    <dgm:cxn modelId="{F33550EB-81E8-4D5E-8B5C-78BF6AA2913D}" type="presParOf" srcId="{8A0B87E8-5564-4AE0-81F2-217CB8973EC4}" destId="{5F4D0BE9-6F58-4729-95E2-F41534C9A678}" srcOrd="0" destOrd="0" presId="urn:microsoft.com/office/officeart/2018/2/layout/IconVerticalSolidList"/>
    <dgm:cxn modelId="{C5C414D9-15D0-4800-AF01-DBAE77F934A4}" type="presParOf" srcId="{5F4D0BE9-6F58-4729-95E2-F41534C9A678}" destId="{F8CEB973-FEAB-422E-841A-B652B3A03E98}" srcOrd="0" destOrd="0" presId="urn:microsoft.com/office/officeart/2018/2/layout/IconVerticalSolidList"/>
    <dgm:cxn modelId="{58770613-0620-47B8-B247-450EF0AD0730}" type="presParOf" srcId="{5F4D0BE9-6F58-4729-95E2-F41534C9A678}" destId="{1A7208AF-EDA3-4934-B641-291324565DD2}" srcOrd="1" destOrd="0" presId="urn:microsoft.com/office/officeart/2018/2/layout/IconVerticalSolidList"/>
    <dgm:cxn modelId="{DB6F599A-582E-4E1B-B602-1061BC9FF6E3}" type="presParOf" srcId="{5F4D0BE9-6F58-4729-95E2-F41534C9A678}" destId="{5D00F482-184A-4550-9F5E-921A5916B0C5}" srcOrd="2" destOrd="0" presId="urn:microsoft.com/office/officeart/2018/2/layout/IconVerticalSolidList"/>
    <dgm:cxn modelId="{22C4728B-19BF-4878-BB1E-F2B6C1C16362}" type="presParOf" srcId="{5F4D0BE9-6F58-4729-95E2-F41534C9A678}" destId="{3EA0A4D8-95AE-4751-9B48-1AFDF3AAFA31}" srcOrd="3" destOrd="0" presId="urn:microsoft.com/office/officeart/2018/2/layout/IconVerticalSolidList"/>
    <dgm:cxn modelId="{26C44857-E7EB-44EC-98E4-6817E0AFDC1C}" type="presParOf" srcId="{8A0B87E8-5564-4AE0-81F2-217CB8973EC4}" destId="{BF58A841-7FCC-4D62-9CB1-BB1386A17522}" srcOrd="1" destOrd="0" presId="urn:microsoft.com/office/officeart/2018/2/layout/IconVerticalSolidList"/>
    <dgm:cxn modelId="{5987C893-ED85-4353-880B-A495C1E9D713}" type="presParOf" srcId="{8A0B87E8-5564-4AE0-81F2-217CB8973EC4}" destId="{607E1916-E754-471B-AA19-056AA386E496}" srcOrd="2" destOrd="0" presId="urn:microsoft.com/office/officeart/2018/2/layout/IconVerticalSolidList"/>
    <dgm:cxn modelId="{A47F0DF6-561A-4365-A92D-50478524FC65}" type="presParOf" srcId="{607E1916-E754-471B-AA19-056AA386E496}" destId="{1743C0D8-7B2C-490D-AFFB-5719CABE96FB}" srcOrd="0" destOrd="0" presId="urn:microsoft.com/office/officeart/2018/2/layout/IconVerticalSolidList"/>
    <dgm:cxn modelId="{7193A88B-0BF3-4A83-B069-2EC0138A52A2}" type="presParOf" srcId="{607E1916-E754-471B-AA19-056AA386E496}" destId="{C44B2DCD-C833-45D4-BB12-7D692C267016}" srcOrd="1" destOrd="0" presId="urn:microsoft.com/office/officeart/2018/2/layout/IconVerticalSolidList"/>
    <dgm:cxn modelId="{DD8DEE05-C3CA-4E6E-8F39-BE207969683F}" type="presParOf" srcId="{607E1916-E754-471B-AA19-056AA386E496}" destId="{BAB4BF43-9A3C-4687-94A8-A37897C745D7}" srcOrd="2" destOrd="0" presId="urn:microsoft.com/office/officeart/2018/2/layout/IconVerticalSolidList"/>
    <dgm:cxn modelId="{EA8CD1F5-CB5A-4BEE-B9DB-AFBC3C3FB700}" type="presParOf" srcId="{607E1916-E754-471B-AA19-056AA386E496}" destId="{3C2A9954-E933-4493-BDF6-DC2A0A01B3A1}" srcOrd="3" destOrd="0" presId="urn:microsoft.com/office/officeart/2018/2/layout/IconVerticalSolidList"/>
    <dgm:cxn modelId="{5D7C0934-D922-4210-B054-1D7820D17B28}" type="presParOf" srcId="{8A0B87E8-5564-4AE0-81F2-217CB8973EC4}" destId="{49817ACC-DC29-402F-B927-80168692F420}" srcOrd="3" destOrd="0" presId="urn:microsoft.com/office/officeart/2018/2/layout/IconVerticalSolidList"/>
    <dgm:cxn modelId="{03D3BEB3-6B27-486F-8965-9366A7507002}" type="presParOf" srcId="{8A0B87E8-5564-4AE0-81F2-217CB8973EC4}" destId="{A186F62A-7C2D-4717-B04C-1A7AF3760409}" srcOrd="4" destOrd="0" presId="urn:microsoft.com/office/officeart/2018/2/layout/IconVerticalSolidList"/>
    <dgm:cxn modelId="{5B025572-3964-49D9-8B58-C85F95717863}" type="presParOf" srcId="{A186F62A-7C2D-4717-B04C-1A7AF3760409}" destId="{0AAB6ABA-611B-43F4-B526-DD1F5C3B133D}" srcOrd="0" destOrd="0" presId="urn:microsoft.com/office/officeart/2018/2/layout/IconVerticalSolidList"/>
    <dgm:cxn modelId="{5FCD48B7-6DA3-4935-890D-B1E36966BEB2}" type="presParOf" srcId="{A186F62A-7C2D-4717-B04C-1A7AF3760409}" destId="{3B674692-4EF8-4242-9070-B6B88268701A}" srcOrd="1" destOrd="0" presId="urn:microsoft.com/office/officeart/2018/2/layout/IconVerticalSolidList"/>
    <dgm:cxn modelId="{4E71B647-2BFE-493B-BB9E-4086AED7DBCD}" type="presParOf" srcId="{A186F62A-7C2D-4717-B04C-1A7AF3760409}" destId="{66BD809F-0D7B-4769-88E9-D9EF7918B3C0}" srcOrd="2" destOrd="0" presId="urn:microsoft.com/office/officeart/2018/2/layout/IconVerticalSolidList"/>
    <dgm:cxn modelId="{F443606B-79C1-4F72-8CB3-3640CEAA3764}" type="presParOf" srcId="{A186F62A-7C2D-4717-B04C-1A7AF3760409}" destId="{F258A2DD-2D6C-42B4-8726-29002F86DE9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D677E-1C27-45C6-801D-44EA41F039AA}">
      <dsp:nvSpPr>
        <dsp:cNvPr id="0" name=""/>
        <dsp:cNvSpPr/>
      </dsp:nvSpPr>
      <dsp:spPr>
        <a:xfrm>
          <a:off x="0" y="2001"/>
          <a:ext cx="6692813" cy="101456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4B89B7-24F3-4ECE-A6C2-77FDB6E108B4}">
      <dsp:nvSpPr>
        <dsp:cNvPr id="0" name=""/>
        <dsp:cNvSpPr/>
      </dsp:nvSpPr>
      <dsp:spPr>
        <a:xfrm>
          <a:off x="306906" y="230279"/>
          <a:ext cx="558011" cy="55801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57FE46-FCA8-4DFD-8903-F0D6084BFA5F}">
      <dsp:nvSpPr>
        <dsp:cNvPr id="0" name=""/>
        <dsp:cNvSpPr/>
      </dsp:nvSpPr>
      <dsp:spPr>
        <a:xfrm>
          <a:off x="1171823" y="2001"/>
          <a:ext cx="5520990" cy="101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375" tIns="107375" rIns="107375" bIns="1073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/>
            <a:t>Open Source Software</a:t>
          </a:r>
          <a:endParaRPr lang="en-US" sz="2200" kern="1200"/>
        </a:p>
      </dsp:txBody>
      <dsp:txXfrm>
        <a:off x="1171823" y="2001"/>
        <a:ext cx="5520990" cy="1014565"/>
      </dsp:txXfrm>
    </dsp:sp>
    <dsp:sp modelId="{F773DA70-A64A-4F8C-B59B-102A4AA2A472}">
      <dsp:nvSpPr>
        <dsp:cNvPr id="0" name=""/>
        <dsp:cNvSpPr/>
      </dsp:nvSpPr>
      <dsp:spPr>
        <a:xfrm>
          <a:off x="0" y="1270208"/>
          <a:ext cx="6692813" cy="101456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C0A966-AA74-459D-B0E9-7E93EEE31870}">
      <dsp:nvSpPr>
        <dsp:cNvPr id="0" name=""/>
        <dsp:cNvSpPr/>
      </dsp:nvSpPr>
      <dsp:spPr>
        <a:xfrm>
          <a:off x="306906" y="1498486"/>
          <a:ext cx="558011" cy="55801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12503F-8A5A-4E39-AC43-11A1BA17CD73}">
      <dsp:nvSpPr>
        <dsp:cNvPr id="0" name=""/>
        <dsp:cNvSpPr/>
      </dsp:nvSpPr>
      <dsp:spPr>
        <a:xfrm>
          <a:off x="1171823" y="1270208"/>
          <a:ext cx="5520990" cy="101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375" tIns="107375" rIns="107375" bIns="1073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/>
            <a:t>Proprietary Software</a:t>
          </a:r>
          <a:endParaRPr lang="en-US" sz="2200" kern="1200"/>
        </a:p>
      </dsp:txBody>
      <dsp:txXfrm>
        <a:off x="1171823" y="1270208"/>
        <a:ext cx="5520990" cy="1014565"/>
      </dsp:txXfrm>
    </dsp:sp>
    <dsp:sp modelId="{D677C04E-A62E-4722-9048-703378991312}">
      <dsp:nvSpPr>
        <dsp:cNvPr id="0" name=""/>
        <dsp:cNvSpPr/>
      </dsp:nvSpPr>
      <dsp:spPr>
        <a:xfrm>
          <a:off x="0" y="2538415"/>
          <a:ext cx="6692813" cy="101456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D391E0-2109-4210-B410-B67624624B44}">
      <dsp:nvSpPr>
        <dsp:cNvPr id="0" name=""/>
        <dsp:cNvSpPr/>
      </dsp:nvSpPr>
      <dsp:spPr>
        <a:xfrm>
          <a:off x="306906" y="2766692"/>
          <a:ext cx="558011" cy="55801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5B5B62-C2CA-430A-A19F-1789F2267A39}">
      <dsp:nvSpPr>
        <dsp:cNvPr id="0" name=""/>
        <dsp:cNvSpPr/>
      </dsp:nvSpPr>
      <dsp:spPr>
        <a:xfrm>
          <a:off x="1171823" y="2538415"/>
          <a:ext cx="5520990" cy="101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375" tIns="107375" rIns="107375" bIns="1073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/>
            <a:t>Mixed Source</a:t>
          </a:r>
          <a:endParaRPr lang="en-US" sz="2200" kern="1200"/>
        </a:p>
      </dsp:txBody>
      <dsp:txXfrm>
        <a:off x="1171823" y="2538415"/>
        <a:ext cx="5520990" cy="1014565"/>
      </dsp:txXfrm>
    </dsp:sp>
    <dsp:sp modelId="{451D906E-28FA-4740-AFA1-EFFD1B491A8B}">
      <dsp:nvSpPr>
        <dsp:cNvPr id="0" name=""/>
        <dsp:cNvSpPr/>
      </dsp:nvSpPr>
      <dsp:spPr>
        <a:xfrm>
          <a:off x="0" y="3806622"/>
          <a:ext cx="6692813" cy="1014565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6070F1-9DD2-41AF-BFFE-F563AAE42FF7}">
      <dsp:nvSpPr>
        <dsp:cNvPr id="0" name=""/>
        <dsp:cNvSpPr/>
      </dsp:nvSpPr>
      <dsp:spPr>
        <a:xfrm>
          <a:off x="306906" y="4034899"/>
          <a:ext cx="558011" cy="55801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407125-7302-4322-8CC9-9DCC13493CBE}">
      <dsp:nvSpPr>
        <dsp:cNvPr id="0" name=""/>
        <dsp:cNvSpPr/>
      </dsp:nvSpPr>
      <dsp:spPr>
        <a:xfrm>
          <a:off x="1171823" y="3806622"/>
          <a:ext cx="3011766" cy="101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375" tIns="107375" rIns="107375" bIns="107375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200" kern="1200"/>
            <a:t>Security Concerns</a:t>
          </a:r>
          <a:endParaRPr lang="en-US" sz="2200" kern="1200"/>
        </a:p>
      </dsp:txBody>
      <dsp:txXfrm>
        <a:off x="1171823" y="3806622"/>
        <a:ext cx="3011766" cy="1014565"/>
      </dsp:txXfrm>
    </dsp:sp>
    <dsp:sp modelId="{7FCBFE9B-B06C-4238-BF05-43C5EB789F97}">
      <dsp:nvSpPr>
        <dsp:cNvPr id="0" name=""/>
        <dsp:cNvSpPr/>
      </dsp:nvSpPr>
      <dsp:spPr>
        <a:xfrm>
          <a:off x="4183589" y="3806622"/>
          <a:ext cx="2509224" cy="1014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375" tIns="107375" rIns="107375" bIns="107375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200" kern="1200"/>
            <a:t>Basic Concepts</a:t>
          </a:r>
          <a:endParaRPr lang="en-US" sz="1200" kern="1200"/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200" kern="1200"/>
            <a:t>User Percetption</a:t>
          </a:r>
          <a:endParaRPr lang="en-US" sz="1200" kern="1200"/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200" kern="1200"/>
            <a:t>Comparison of Software Models</a:t>
          </a:r>
          <a:endParaRPr lang="en-US" sz="1200" kern="1200"/>
        </a:p>
      </dsp:txBody>
      <dsp:txXfrm>
        <a:off x="4183589" y="3806622"/>
        <a:ext cx="2509224" cy="10145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D7B8B-220B-481E-91FC-DBFF67BD6EC3}">
      <dsp:nvSpPr>
        <dsp:cNvPr id="0" name=""/>
        <dsp:cNvSpPr/>
      </dsp:nvSpPr>
      <dsp:spPr>
        <a:xfrm>
          <a:off x="920893" y="887962"/>
          <a:ext cx="1249769" cy="12497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B28DB9-44B2-4901-A6B7-7AA1207FCBC8}">
      <dsp:nvSpPr>
        <dsp:cNvPr id="0" name=""/>
        <dsp:cNvSpPr/>
      </dsp:nvSpPr>
      <dsp:spPr>
        <a:xfrm>
          <a:off x="157144" y="2485519"/>
          <a:ext cx="2777266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100" kern="1200"/>
            <a:t>Shift in Philosophy</a:t>
          </a:r>
          <a:endParaRPr lang="en-US" sz="2100" kern="1200"/>
        </a:p>
      </dsp:txBody>
      <dsp:txXfrm>
        <a:off x="157144" y="2485519"/>
        <a:ext cx="2777266" cy="720000"/>
      </dsp:txXfrm>
    </dsp:sp>
    <dsp:sp modelId="{0ADA81D4-FFED-4159-A189-BE6F5752506C}">
      <dsp:nvSpPr>
        <dsp:cNvPr id="0" name=""/>
        <dsp:cNvSpPr/>
      </dsp:nvSpPr>
      <dsp:spPr>
        <a:xfrm>
          <a:off x="4184181" y="887962"/>
          <a:ext cx="1249769" cy="12497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8EEE3B-CCCD-4D73-A107-FA112973DDB0}">
      <dsp:nvSpPr>
        <dsp:cNvPr id="0" name=""/>
        <dsp:cNvSpPr/>
      </dsp:nvSpPr>
      <dsp:spPr>
        <a:xfrm>
          <a:off x="3420433" y="2485519"/>
          <a:ext cx="2777266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100" kern="1200"/>
            <a:t>Benefits of Open Source</a:t>
          </a:r>
          <a:endParaRPr lang="en-US" sz="2100" kern="1200"/>
        </a:p>
      </dsp:txBody>
      <dsp:txXfrm>
        <a:off x="3420433" y="2485519"/>
        <a:ext cx="2777266" cy="720000"/>
      </dsp:txXfrm>
    </dsp:sp>
    <dsp:sp modelId="{86C5A344-61C2-4228-AB28-A8F35094390F}">
      <dsp:nvSpPr>
        <dsp:cNvPr id="0" name=""/>
        <dsp:cNvSpPr/>
      </dsp:nvSpPr>
      <dsp:spPr>
        <a:xfrm>
          <a:off x="7447469" y="887962"/>
          <a:ext cx="1249769" cy="124976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67BCA0-7429-4BCC-B6A3-C4D17AE0F815}">
      <dsp:nvSpPr>
        <dsp:cNvPr id="0" name=""/>
        <dsp:cNvSpPr/>
      </dsp:nvSpPr>
      <dsp:spPr>
        <a:xfrm>
          <a:off x="6683721" y="2485519"/>
          <a:ext cx="2777266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100" kern="1200"/>
            <a:t>Maintaing Benefits from Proprietary Model</a:t>
          </a:r>
          <a:endParaRPr lang="en-US" sz="2100" kern="1200"/>
        </a:p>
      </dsp:txBody>
      <dsp:txXfrm>
        <a:off x="6683721" y="2485519"/>
        <a:ext cx="2777266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C2295-F1B0-44DC-BECA-94B54BB6AB6A}">
      <dsp:nvSpPr>
        <dsp:cNvPr id="0" name=""/>
        <dsp:cNvSpPr/>
      </dsp:nvSpPr>
      <dsp:spPr>
        <a:xfrm>
          <a:off x="0" y="3768"/>
          <a:ext cx="6692813" cy="8026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3C201F-6F08-4216-8DDC-0EA85600EC37}">
      <dsp:nvSpPr>
        <dsp:cNvPr id="0" name=""/>
        <dsp:cNvSpPr/>
      </dsp:nvSpPr>
      <dsp:spPr>
        <a:xfrm>
          <a:off x="242789" y="184355"/>
          <a:ext cx="441434" cy="44143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51D5E-4242-4C09-83DE-DA07BB9029FF}">
      <dsp:nvSpPr>
        <dsp:cNvPr id="0" name=""/>
        <dsp:cNvSpPr/>
      </dsp:nvSpPr>
      <dsp:spPr>
        <a:xfrm>
          <a:off x="927013" y="3768"/>
          <a:ext cx="5765800" cy="802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43" tIns="84943" rIns="84943" bIns="8494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Linus’s Law</a:t>
          </a:r>
        </a:p>
      </dsp:txBody>
      <dsp:txXfrm>
        <a:off x="927013" y="3768"/>
        <a:ext cx="5765800" cy="802608"/>
      </dsp:txXfrm>
    </dsp:sp>
    <dsp:sp modelId="{F2489E1B-5F2D-49B6-9EE5-2AF115DB32F9}">
      <dsp:nvSpPr>
        <dsp:cNvPr id="0" name=""/>
        <dsp:cNvSpPr/>
      </dsp:nvSpPr>
      <dsp:spPr>
        <a:xfrm>
          <a:off x="0" y="1007029"/>
          <a:ext cx="6692813" cy="8026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44C84B-B4FB-4F9C-A6D0-D077EFAD14A1}">
      <dsp:nvSpPr>
        <dsp:cNvPr id="0" name=""/>
        <dsp:cNvSpPr/>
      </dsp:nvSpPr>
      <dsp:spPr>
        <a:xfrm>
          <a:off x="242789" y="1187616"/>
          <a:ext cx="441434" cy="44143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EBF65B-FD71-4044-AB6B-7EB670F74509}">
      <dsp:nvSpPr>
        <dsp:cNvPr id="0" name=""/>
        <dsp:cNvSpPr/>
      </dsp:nvSpPr>
      <dsp:spPr>
        <a:xfrm>
          <a:off x="927013" y="1007029"/>
          <a:ext cx="5765800" cy="802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43" tIns="84943" rIns="84943" bIns="8494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Kerckhoffs's principle and Shannon's maxim</a:t>
          </a:r>
        </a:p>
      </dsp:txBody>
      <dsp:txXfrm>
        <a:off x="927013" y="1007029"/>
        <a:ext cx="5765800" cy="802608"/>
      </dsp:txXfrm>
    </dsp:sp>
    <dsp:sp modelId="{76AD04E9-84C6-44F6-9183-5316645F72E9}">
      <dsp:nvSpPr>
        <dsp:cNvPr id="0" name=""/>
        <dsp:cNvSpPr/>
      </dsp:nvSpPr>
      <dsp:spPr>
        <a:xfrm>
          <a:off x="0" y="2010290"/>
          <a:ext cx="6692813" cy="8026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700572-69F4-4221-AD07-1CAE8279F229}">
      <dsp:nvSpPr>
        <dsp:cNvPr id="0" name=""/>
        <dsp:cNvSpPr/>
      </dsp:nvSpPr>
      <dsp:spPr>
        <a:xfrm>
          <a:off x="242789" y="2190877"/>
          <a:ext cx="441434" cy="44143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970B57-C7D2-4FF6-A263-7C8B11521CEF}">
      <dsp:nvSpPr>
        <dsp:cNvPr id="0" name=""/>
        <dsp:cNvSpPr/>
      </dsp:nvSpPr>
      <dsp:spPr>
        <a:xfrm>
          <a:off x="927013" y="2010290"/>
          <a:ext cx="5765800" cy="802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43" tIns="84943" rIns="84943" bIns="8494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Security through Obscurity</a:t>
          </a:r>
        </a:p>
      </dsp:txBody>
      <dsp:txXfrm>
        <a:off x="927013" y="2010290"/>
        <a:ext cx="5765800" cy="802608"/>
      </dsp:txXfrm>
    </dsp:sp>
    <dsp:sp modelId="{76F091AE-57C6-40A8-A044-88F9291683F9}">
      <dsp:nvSpPr>
        <dsp:cNvPr id="0" name=""/>
        <dsp:cNvSpPr/>
      </dsp:nvSpPr>
      <dsp:spPr>
        <a:xfrm>
          <a:off x="0" y="3013551"/>
          <a:ext cx="6692813" cy="8026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ACB75C-EA6A-47AF-83C3-D23EEE3FC560}">
      <dsp:nvSpPr>
        <dsp:cNvPr id="0" name=""/>
        <dsp:cNvSpPr/>
      </dsp:nvSpPr>
      <dsp:spPr>
        <a:xfrm>
          <a:off x="242789" y="3194138"/>
          <a:ext cx="441434" cy="44143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10AA58-A445-4929-85FB-6CC9D5DEB4DC}">
      <dsp:nvSpPr>
        <dsp:cNvPr id="0" name=""/>
        <dsp:cNvSpPr/>
      </dsp:nvSpPr>
      <dsp:spPr>
        <a:xfrm>
          <a:off x="927013" y="3013551"/>
          <a:ext cx="5765800" cy="802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43" tIns="84943" rIns="84943" bIns="8494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Security by Design</a:t>
          </a:r>
        </a:p>
      </dsp:txBody>
      <dsp:txXfrm>
        <a:off x="927013" y="3013551"/>
        <a:ext cx="5765800" cy="802608"/>
      </dsp:txXfrm>
    </dsp:sp>
    <dsp:sp modelId="{E598B781-7E5D-41F9-8CAA-E4873CDEB92F}">
      <dsp:nvSpPr>
        <dsp:cNvPr id="0" name=""/>
        <dsp:cNvSpPr/>
      </dsp:nvSpPr>
      <dsp:spPr>
        <a:xfrm>
          <a:off x="0" y="4016812"/>
          <a:ext cx="6692813" cy="80260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B682AE-D57A-4816-A2CC-042D93453ED6}">
      <dsp:nvSpPr>
        <dsp:cNvPr id="0" name=""/>
        <dsp:cNvSpPr/>
      </dsp:nvSpPr>
      <dsp:spPr>
        <a:xfrm>
          <a:off x="242789" y="4197399"/>
          <a:ext cx="441434" cy="44143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794788-AC6B-4FE0-8633-6E3D410AA8CF}">
      <dsp:nvSpPr>
        <dsp:cNvPr id="0" name=""/>
        <dsp:cNvSpPr/>
      </dsp:nvSpPr>
      <dsp:spPr>
        <a:xfrm>
          <a:off x="927013" y="4016812"/>
          <a:ext cx="5765800" cy="802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43" tIns="84943" rIns="84943" bIns="8494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Combinations</a:t>
          </a:r>
        </a:p>
      </dsp:txBody>
      <dsp:txXfrm>
        <a:off x="927013" y="4016812"/>
        <a:ext cx="5765800" cy="8026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7F1565-75AF-4DB5-ADAA-CE4A2B1C02D1}">
      <dsp:nvSpPr>
        <dsp:cNvPr id="0" name=""/>
        <dsp:cNvSpPr/>
      </dsp:nvSpPr>
      <dsp:spPr>
        <a:xfrm>
          <a:off x="432656" y="1264094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E9D0D5-762F-4AD8-9EC4-D0C6DE43B37A}">
      <dsp:nvSpPr>
        <dsp:cNvPr id="0" name=""/>
        <dsp:cNvSpPr/>
      </dsp:nvSpPr>
      <dsp:spPr>
        <a:xfrm>
          <a:off x="688594" y="1520032"/>
          <a:ext cx="689062" cy="689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C3E0B-8561-4D23-A174-8C5AE4DEA5EB}">
      <dsp:nvSpPr>
        <dsp:cNvPr id="0" name=""/>
        <dsp:cNvSpPr/>
      </dsp:nvSpPr>
      <dsp:spPr>
        <a:xfrm>
          <a:off x="48750" y="2839095"/>
          <a:ext cx="19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-AT" sz="2500" kern="1200"/>
            <a:t>Auditing</a:t>
          </a:r>
          <a:endParaRPr lang="en-US" sz="2500" kern="1200"/>
        </a:p>
      </dsp:txBody>
      <dsp:txXfrm>
        <a:off x="48750" y="2839095"/>
        <a:ext cx="1968750" cy="720000"/>
      </dsp:txXfrm>
    </dsp:sp>
    <dsp:sp modelId="{9D1F843F-7EEB-4D68-B734-EFE56CEC67D4}">
      <dsp:nvSpPr>
        <dsp:cNvPr id="0" name=""/>
        <dsp:cNvSpPr/>
      </dsp:nvSpPr>
      <dsp:spPr>
        <a:xfrm>
          <a:off x="2745938" y="1264094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0D84B4-3FE4-4432-AD14-05CCA0C5E080}">
      <dsp:nvSpPr>
        <dsp:cNvPr id="0" name=""/>
        <dsp:cNvSpPr/>
      </dsp:nvSpPr>
      <dsp:spPr>
        <a:xfrm>
          <a:off x="3001875" y="1520032"/>
          <a:ext cx="689062" cy="689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14D31E-3643-4316-92D7-2954355303A9}">
      <dsp:nvSpPr>
        <dsp:cNvPr id="0" name=""/>
        <dsp:cNvSpPr/>
      </dsp:nvSpPr>
      <dsp:spPr>
        <a:xfrm>
          <a:off x="2362031" y="2839095"/>
          <a:ext cx="19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-AT" sz="2500" kern="1200"/>
            <a:t>User perception</a:t>
          </a:r>
          <a:endParaRPr lang="en-US" sz="2500" kern="1200"/>
        </a:p>
      </dsp:txBody>
      <dsp:txXfrm>
        <a:off x="2362031" y="2839095"/>
        <a:ext cx="1968750" cy="720000"/>
      </dsp:txXfrm>
    </dsp:sp>
    <dsp:sp modelId="{E0220006-9E12-44BA-9134-2BC0B609D0FE}">
      <dsp:nvSpPr>
        <dsp:cNvPr id="0" name=""/>
        <dsp:cNvSpPr/>
      </dsp:nvSpPr>
      <dsp:spPr>
        <a:xfrm>
          <a:off x="5059219" y="1264094"/>
          <a:ext cx="1200937" cy="1200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057ADF-780E-4A4E-9944-C40F6F80F76F}">
      <dsp:nvSpPr>
        <dsp:cNvPr id="0" name=""/>
        <dsp:cNvSpPr/>
      </dsp:nvSpPr>
      <dsp:spPr>
        <a:xfrm>
          <a:off x="5315157" y="1520032"/>
          <a:ext cx="689062" cy="6890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2FE3D-5ECF-4497-BF17-47F29A7E059F}">
      <dsp:nvSpPr>
        <dsp:cNvPr id="0" name=""/>
        <dsp:cNvSpPr/>
      </dsp:nvSpPr>
      <dsp:spPr>
        <a:xfrm>
          <a:off x="4675313" y="2839095"/>
          <a:ext cx="19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de-AT" sz="2500" kern="1200"/>
            <a:t>Comparison of concepts</a:t>
          </a:r>
          <a:endParaRPr lang="en-US" sz="2500" kern="1200"/>
        </a:p>
      </dsp:txBody>
      <dsp:txXfrm>
        <a:off x="4675313" y="2839095"/>
        <a:ext cx="196875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CEB973-FEAB-422E-841A-B652B3A03E98}">
      <dsp:nvSpPr>
        <dsp:cNvPr id="0" name=""/>
        <dsp:cNvSpPr/>
      </dsp:nvSpPr>
      <dsp:spPr>
        <a:xfrm>
          <a:off x="0" y="499"/>
          <a:ext cx="9618133" cy="11692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7208AF-EDA3-4934-B641-291324565DD2}">
      <dsp:nvSpPr>
        <dsp:cNvPr id="0" name=""/>
        <dsp:cNvSpPr/>
      </dsp:nvSpPr>
      <dsp:spPr>
        <a:xfrm>
          <a:off x="353707" y="263587"/>
          <a:ext cx="643104" cy="6431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A0A4D8-95AE-4751-9B48-1AFDF3AAFA31}">
      <dsp:nvSpPr>
        <dsp:cNvPr id="0" name=""/>
        <dsp:cNvSpPr/>
      </dsp:nvSpPr>
      <dsp:spPr>
        <a:xfrm>
          <a:off x="1350519" y="499"/>
          <a:ext cx="8267613" cy="116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749" tIns="123749" rIns="123749" bIns="12374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500" kern="1200"/>
            <a:t>Evolution of the market</a:t>
          </a:r>
          <a:endParaRPr lang="en-US" sz="2500" kern="1200"/>
        </a:p>
      </dsp:txBody>
      <dsp:txXfrm>
        <a:off x="1350519" y="499"/>
        <a:ext cx="8267613" cy="1169280"/>
      </dsp:txXfrm>
    </dsp:sp>
    <dsp:sp modelId="{1743C0D8-7B2C-490D-AFFB-5719CABE96FB}">
      <dsp:nvSpPr>
        <dsp:cNvPr id="0" name=""/>
        <dsp:cNvSpPr/>
      </dsp:nvSpPr>
      <dsp:spPr>
        <a:xfrm>
          <a:off x="0" y="1462100"/>
          <a:ext cx="9618133" cy="11692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4B2DCD-C833-45D4-BB12-7D692C267016}">
      <dsp:nvSpPr>
        <dsp:cNvPr id="0" name=""/>
        <dsp:cNvSpPr/>
      </dsp:nvSpPr>
      <dsp:spPr>
        <a:xfrm>
          <a:off x="353707" y="1725188"/>
          <a:ext cx="643104" cy="6431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2A9954-E933-4493-BDF6-DC2A0A01B3A1}">
      <dsp:nvSpPr>
        <dsp:cNvPr id="0" name=""/>
        <dsp:cNvSpPr/>
      </dsp:nvSpPr>
      <dsp:spPr>
        <a:xfrm>
          <a:off x="1350519" y="1462100"/>
          <a:ext cx="8267613" cy="116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749" tIns="123749" rIns="123749" bIns="12374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500" kern="1200"/>
            <a:t>All sides can harness the benefits of the new ecosystems.</a:t>
          </a:r>
          <a:endParaRPr lang="en-US" sz="2500" kern="1200"/>
        </a:p>
      </dsp:txBody>
      <dsp:txXfrm>
        <a:off x="1350519" y="1462100"/>
        <a:ext cx="8267613" cy="1169280"/>
      </dsp:txXfrm>
    </dsp:sp>
    <dsp:sp modelId="{0AAB6ABA-611B-43F4-B526-DD1F5C3B133D}">
      <dsp:nvSpPr>
        <dsp:cNvPr id="0" name=""/>
        <dsp:cNvSpPr/>
      </dsp:nvSpPr>
      <dsp:spPr>
        <a:xfrm>
          <a:off x="0" y="2923701"/>
          <a:ext cx="9618133" cy="11692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74692-4EF8-4242-9070-B6B88268701A}">
      <dsp:nvSpPr>
        <dsp:cNvPr id="0" name=""/>
        <dsp:cNvSpPr/>
      </dsp:nvSpPr>
      <dsp:spPr>
        <a:xfrm>
          <a:off x="353707" y="3186789"/>
          <a:ext cx="643104" cy="6431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8A2DD-2D6C-42B4-8726-29002F86DE97}">
      <dsp:nvSpPr>
        <dsp:cNvPr id="0" name=""/>
        <dsp:cNvSpPr/>
      </dsp:nvSpPr>
      <dsp:spPr>
        <a:xfrm>
          <a:off x="1350519" y="2923701"/>
          <a:ext cx="8267613" cy="116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749" tIns="123749" rIns="123749" bIns="12374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500" kern="1200"/>
            <a:t>Word of Caution</a:t>
          </a:r>
          <a:endParaRPr lang="en-US" sz="2500" kern="1200"/>
        </a:p>
      </dsp:txBody>
      <dsp:txXfrm>
        <a:off x="1350519" y="2923701"/>
        <a:ext cx="8267613" cy="1169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E79D4-BE75-4193-B64C-5990905028F2}" type="datetimeFigureOut">
              <a:rPr lang="de-AT" smtClean="0"/>
              <a:t>12.12.2019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CE77D-C6E2-4A40-AF5F-D44DC42F29E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6270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CE77D-C6E2-4A40-AF5F-D44DC42F29EC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2658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8CF6D-EB36-49D2-A954-BDF071BDCF9B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047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4619-BF61-4505-8B8F-C1B610AD5C0C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0682984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4619-BF61-4505-8B8F-C1B610AD5C0C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09235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4619-BF61-4505-8B8F-C1B610AD5C0C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7220494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4619-BF61-4505-8B8F-C1B610AD5C0C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1663147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4619-BF61-4505-8B8F-C1B610AD5C0C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063630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E085C-8BB4-4A0E-82D9-56297C3D3E81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11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DA44-5F4D-4F4E-AF7B-5C8D44C90EB7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5694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BC0CF-10EE-4A64-AAEA-D7461E0E8963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8912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6198-AB10-4604-B280-2ED3256521CA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8584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C1BB-6845-4B64-A305-67A1C5E58B16}" type="datetime1">
              <a:rPr lang="de-AT" smtClean="0"/>
              <a:t>12.12.2019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272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9CCB3-BC31-4D16-8199-52722105D82E}" type="datetime1">
              <a:rPr lang="de-AT" smtClean="0"/>
              <a:t>12.12.2019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19646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B41D3-516C-41BE-B19C-88CEC8DC5F67}" type="datetime1">
              <a:rPr lang="de-AT" smtClean="0"/>
              <a:t>12.12.2019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5415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AE0E1-B6AC-4C46-86A2-4357AA493296}" type="datetime1">
              <a:rPr lang="de-AT" smtClean="0"/>
              <a:t>12.12.2019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56791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F8EA-75E5-4AAA-AD72-24A922D47878}" type="datetime1">
              <a:rPr lang="de-AT" smtClean="0"/>
              <a:t>12.12.2019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22450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94EEC-7042-4D35-8530-F7E2A8C600FC}" type="datetime1">
              <a:rPr lang="de-AT" smtClean="0"/>
              <a:t>12.12.2019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5300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A4619-BF61-4505-8B8F-C1B610AD5C0C}" type="datetime1">
              <a:rPr lang="de-AT" smtClean="0"/>
              <a:t>12.12.2019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436BBDB-95E9-467D-9311-9BCA2AD1EDB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8829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Security Concerns in Proprietary and Opensource Software</a:t>
            </a:r>
            <a:endParaRPr lang="de-AT" sz="4400" dirty="0"/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Nikolaus Vetter</a:t>
            </a:r>
          </a:p>
          <a:p>
            <a:r>
              <a:rPr lang="de-AT" dirty="0"/>
              <a:t>01553126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BBDB-95E9-467D-9311-9BCA2AD1EDB9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9472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de-AT" dirty="0" err="1"/>
              <a:t>Conclusion</a:t>
            </a:r>
            <a:endParaRPr lang="de-AT" dirty="0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94532" y="6182876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de-AT" smtClean="0"/>
              <a:pPr>
                <a:spcAft>
                  <a:spcPts val="600"/>
                </a:spcAft>
              </a:pPr>
              <a:t>10</a:t>
            </a:fld>
            <a:endParaRPr lang="de-AT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6" name="Inhaltsplatzhalter 2">
            <a:extLst>
              <a:ext uri="{FF2B5EF4-FFF2-40B4-BE49-F238E27FC236}">
                <a16:creationId xmlns:a16="http://schemas.microsoft.com/office/drawing/2014/main" id="{9F6A1600-35FF-405D-8F39-1C7AE769A0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8643875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2538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5A7B4-532E-48C9-AC24-D78ACF333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D40109F4-CE5C-45F4-856E-F3F69C9FD4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CBAA4DE-3D7B-460B-AE98-D9F9990C0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BF1ED3E-4F80-4AF6-A41B-44F53DDE61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C0B2D747-3E31-45C5-9A98-A9710A585F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A15FD4BA-3020-462D-8BE8-B3A65B8E49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A304284A-7318-4DD5-898C-2F6B23C778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9DF48E66-B635-4509-B115-E0987C014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8">
              <a:extLst>
                <a:ext uri="{FF2B5EF4-FFF2-40B4-BE49-F238E27FC236}">
                  <a16:creationId xmlns:a16="http://schemas.microsoft.com/office/drawing/2014/main" id="{E3B96D94-5F5A-4F4C-810C-917BF4D266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9">
              <a:extLst>
                <a:ext uri="{FF2B5EF4-FFF2-40B4-BE49-F238E27FC236}">
                  <a16:creationId xmlns:a16="http://schemas.microsoft.com/office/drawing/2014/main" id="{7F3782D6-BFF8-4389-9D39-A023ADAA9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ECE162D4-FCAE-441B-B5E9-C91DE62124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EA852970-BEBF-41AA-8071-597064EC9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4337" y="1265314"/>
            <a:ext cx="4299666" cy="32491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/>
              <a:t>Thank you!</a:t>
            </a:r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DC99427B-A97E-40A3-B1FD-4557346C6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174" y="1270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272007C-3169-4349-B3F6-0B002C7F3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604" y="1550139"/>
            <a:ext cx="3765692" cy="3765692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27BA2F5-9931-4DCB-B951-124CFDF1F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540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CB5AA8A5-25CC-4295-892F-367FCDAF2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9DD65AA-8280-4962-92F3-DF1CB5334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9068" y="-8467"/>
            <a:ext cx="4766733" cy="6866467"/>
            <a:chOff x="7425267" y="-8467"/>
            <a:chExt cx="4766733" cy="686646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8942788-FC6D-44C2-BFC1-6F064710DA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1093AC6-E5C2-4894-A520-5BE11049F2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F2EF9281-EAD8-4973-938C-52DECCD0F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F4D52681-7A79-4750-8E02-7C30DBAFE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F132E88E-8003-49D3-88BD-E18DF6965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7">
              <a:extLst>
                <a:ext uri="{FF2B5EF4-FFF2-40B4-BE49-F238E27FC236}">
                  <a16:creationId xmlns:a16="http://schemas.microsoft.com/office/drawing/2014/main" id="{8C986A99-157C-40D0-97AD-371B6F55E3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264123D5-6D32-4F54-BAD5-43A5BAF6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5FCA8C06-6A3E-4C39-9EF2-1179873319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3F93416A-6C44-4D77-A94A-DEBC035EA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7" name="Titel 6">
            <a:extLst>
              <a:ext uri="{FF2B5EF4-FFF2-40B4-BE49-F238E27FC236}">
                <a16:creationId xmlns:a16="http://schemas.microsoft.com/office/drawing/2014/main" id="{CE2A8B54-07F9-4FCA-BCC9-C45A1A09D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de-AT" sz="4400">
                <a:solidFill>
                  <a:schemeClr val="accent1">
                    <a:lumMod val="75000"/>
                  </a:schemeClr>
                </a:solidFill>
              </a:rPr>
              <a:t>Index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4C6BC13-FB1E-48CC-B421-3D0603972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42625" y="0"/>
            <a:ext cx="64493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D3C861D-8D8E-4C6E-A995-10D084530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29090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de-AT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de-AT">
              <a:solidFill>
                <a:srgbClr val="FFFFFF"/>
              </a:solidFill>
            </a:endParaRPr>
          </a:p>
        </p:txBody>
      </p:sp>
      <p:graphicFrame>
        <p:nvGraphicFramePr>
          <p:cNvPr id="9" name="Inhaltsplatzhalter 5">
            <a:extLst>
              <a:ext uri="{FF2B5EF4-FFF2-40B4-BE49-F238E27FC236}">
                <a16:creationId xmlns:a16="http://schemas.microsoft.com/office/drawing/2014/main" id="{82909FD9-92AA-4EC7-AB2E-4DF790D218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855586"/>
              </p:ext>
            </p:extLst>
          </p:nvPr>
        </p:nvGraphicFramePr>
        <p:xfrm>
          <a:off x="4852543" y="944564"/>
          <a:ext cx="6692814" cy="4823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8182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AT" dirty="0"/>
              <a:t>Open Source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19FB0FE-10B6-43BE-811D-BAE3C6039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  <a:p>
            <a:r>
              <a:rPr lang="de-AT" dirty="0"/>
              <a:t>Open Source Software</a:t>
            </a:r>
          </a:p>
          <a:p>
            <a:r>
              <a:rPr lang="de-AT" dirty="0"/>
              <a:t>Free Software</a:t>
            </a:r>
          </a:p>
          <a:p>
            <a:endParaRPr lang="de-AT" dirty="0"/>
          </a:p>
          <a:p>
            <a:r>
              <a:rPr lang="de-AT" dirty="0"/>
              <a:t>Different </a:t>
            </a:r>
            <a:r>
              <a:rPr lang="de-AT" dirty="0" err="1"/>
              <a:t>Approaches</a:t>
            </a:r>
            <a:endParaRPr lang="de-AT" dirty="0"/>
          </a:p>
          <a:p>
            <a:pPr lvl="1"/>
            <a:r>
              <a:rPr lang="de-AT" dirty="0"/>
              <a:t>Community Open Source</a:t>
            </a:r>
          </a:p>
          <a:p>
            <a:pPr lvl="1"/>
            <a:r>
              <a:rPr lang="en-GB" dirty="0"/>
              <a:t>Commercial Open Source Software </a:t>
            </a:r>
            <a:r>
              <a:rPr lang="de-AT" dirty="0"/>
              <a:t> </a:t>
            </a:r>
          </a:p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A436BBDB-95E9-467D-9311-9BCA2AD1EDB9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44934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anchor="ctr">
            <a:normAutofit/>
          </a:bodyPr>
          <a:lstStyle/>
          <a:p>
            <a:r>
              <a:rPr lang="de-AT">
                <a:solidFill>
                  <a:srgbClr val="FFFFFF"/>
                </a:solidFill>
              </a:rPr>
              <a:t>Open Source Licences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21501E2-8C2B-443F-AAE7-D5399414699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251" y="1545062"/>
            <a:ext cx="3856774" cy="3856774"/>
          </a:xfrm>
          <a:prstGeom prst="rect">
            <a:avLst/>
          </a:prstGeom>
          <a:noFill/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19FB0FE-10B6-43BE-811D-BAE3C6039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1725" y="2837329"/>
            <a:ext cx="4512988" cy="3317938"/>
          </a:xfrm>
        </p:spPr>
        <p:txBody>
          <a:bodyPr anchor="t">
            <a:normAutofit/>
          </a:bodyPr>
          <a:lstStyle/>
          <a:p>
            <a:pPr>
              <a:buClr>
                <a:schemeClr val="bg1"/>
              </a:buClr>
            </a:pPr>
            <a:endParaRPr lang="de-AT" dirty="0">
              <a:solidFill>
                <a:srgbClr val="FFFFFF"/>
              </a:solidFill>
            </a:endParaRPr>
          </a:p>
          <a:p>
            <a:pPr>
              <a:buClr>
                <a:schemeClr val="bg1"/>
              </a:buClr>
            </a:pPr>
            <a:r>
              <a:rPr lang="de-AT" dirty="0">
                <a:solidFill>
                  <a:srgbClr val="FFFFFF"/>
                </a:solidFill>
              </a:rPr>
              <a:t>GNU General Public Licence</a:t>
            </a:r>
          </a:p>
          <a:p>
            <a:pPr>
              <a:buClr>
                <a:schemeClr val="bg1"/>
              </a:buClr>
            </a:pPr>
            <a:r>
              <a:rPr lang="de-AT" dirty="0">
                <a:solidFill>
                  <a:srgbClr val="FFFFFF"/>
                </a:solidFill>
              </a:rPr>
              <a:t>GNU Lesser GPL</a:t>
            </a:r>
          </a:p>
          <a:p>
            <a:pPr>
              <a:buClr>
                <a:schemeClr val="bg1"/>
              </a:buClr>
            </a:pPr>
            <a:r>
              <a:rPr lang="de-AT" dirty="0">
                <a:solidFill>
                  <a:srgbClr val="FFFFFF"/>
                </a:solidFill>
              </a:rPr>
              <a:t>CREATIVE COMMONS ZERO</a:t>
            </a:r>
          </a:p>
          <a:p>
            <a:pPr>
              <a:buClr>
                <a:schemeClr val="bg1"/>
              </a:buClr>
            </a:pPr>
            <a:r>
              <a:rPr lang="de-AT" dirty="0">
                <a:solidFill>
                  <a:srgbClr val="FFFFFF"/>
                </a:solidFill>
              </a:rPr>
              <a:t>APACHE LICENSE</a:t>
            </a:r>
          </a:p>
          <a:p>
            <a:pPr>
              <a:buClr>
                <a:schemeClr val="bg1"/>
              </a:buClr>
            </a:pPr>
            <a:endParaRPr lang="de-AT" dirty="0">
              <a:solidFill>
                <a:srgbClr val="FFFFFF"/>
              </a:solidFill>
            </a:endParaRPr>
          </a:p>
          <a:p>
            <a:pPr>
              <a:buClr>
                <a:schemeClr val="bg1"/>
              </a:buClr>
            </a:pPr>
            <a:r>
              <a:rPr lang="de-AT" dirty="0">
                <a:solidFill>
                  <a:srgbClr val="FFFFFF"/>
                </a:solidFill>
              </a:rPr>
              <a:t>Concept </a:t>
            </a:r>
            <a:r>
              <a:rPr lang="de-AT" dirty="0" err="1">
                <a:solidFill>
                  <a:srgbClr val="FFFFFF"/>
                </a:solidFill>
              </a:rPr>
              <a:t>of</a:t>
            </a:r>
            <a:r>
              <a:rPr lang="de-AT" dirty="0">
                <a:solidFill>
                  <a:srgbClr val="FFFFFF"/>
                </a:solidFill>
              </a:rPr>
              <a:t> </a:t>
            </a:r>
            <a:r>
              <a:rPr lang="de-AT" dirty="0" err="1">
                <a:solidFill>
                  <a:srgbClr val="FFFFFF"/>
                </a:solidFill>
              </a:rPr>
              <a:t>Copylefting</a:t>
            </a:r>
            <a:r>
              <a:rPr lang="de-AT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62553" y="6041362"/>
            <a:ext cx="56618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de-AT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de-A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84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52ED567-06B3-4107-9773-BBB6BD7867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19FB0FE-10B6-43BE-811D-BAE3C6039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53067"/>
            <a:ext cx="6155266" cy="4351866"/>
          </a:xfrm>
        </p:spPr>
        <p:txBody>
          <a:bodyPr anchor="ctr">
            <a:normAutofit/>
          </a:bodyPr>
          <a:lstStyle/>
          <a:p>
            <a:r>
              <a:rPr lang="de-AT" dirty="0" err="1"/>
              <a:t>Restrictive</a:t>
            </a:r>
            <a:r>
              <a:rPr lang="de-AT" dirty="0"/>
              <a:t> and Custom </a:t>
            </a:r>
            <a:r>
              <a:rPr lang="de-AT" dirty="0" err="1"/>
              <a:t>Licences</a:t>
            </a:r>
            <a:endParaRPr lang="de-AT" dirty="0"/>
          </a:p>
          <a:p>
            <a:r>
              <a:rPr lang="de-AT" dirty="0" err="1"/>
              <a:t>Almost</a:t>
            </a:r>
            <a:r>
              <a:rPr lang="de-AT" dirty="0"/>
              <a:t> </a:t>
            </a:r>
            <a:r>
              <a:rPr lang="de-AT" dirty="0" err="1"/>
              <a:t>always</a:t>
            </a:r>
            <a:r>
              <a:rPr lang="de-AT" dirty="0"/>
              <a:t> </a:t>
            </a:r>
            <a:r>
              <a:rPr lang="de-AT" dirty="0" err="1"/>
              <a:t>Closed</a:t>
            </a:r>
            <a:r>
              <a:rPr lang="de-AT" dirty="0"/>
              <a:t> Source</a:t>
            </a:r>
          </a:p>
          <a:p>
            <a:endParaRPr lang="de-AT" dirty="0"/>
          </a:p>
          <a:p>
            <a:r>
              <a:rPr lang="de-AT" dirty="0"/>
              <a:t>Legal and PR </a:t>
            </a:r>
            <a:r>
              <a:rPr lang="de-AT" dirty="0" err="1"/>
              <a:t>battles</a:t>
            </a:r>
            <a:r>
              <a:rPr lang="de-AT" dirty="0"/>
              <a:t> </a:t>
            </a:r>
            <a:r>
              <a:rPr lang="de-AT" dirty="0" err="1"/>
              <a:t>against</a:t>
            </a:r>
            <a:r>
              <a:rPr lang="de-AT" dirty="0"/>
              <a:t> Open Source</a:t>
            </a:r>
          </a:p>
          <a:p>
            <a:pPr lvl="1"/>
            <a:r>
              <a:rPr lang="de-AT" dirty="0"/>
              <a:t>E.g. Microsoft</a:t>
            </a:r>
          </a:p>
          <a:p>
            <a:endParaRPr lang="de-AT" dirty="0"/>
          </a:p>
          <a:p>
            <a:endParaRPr lang="de-AT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551D8B-3775-4477-88B7-7B7C350D3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6" y="0"/>
            <a:ext cx="4657344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A901C3D-CFAE-460D-BD0E-7D22164D7D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590212" y="0"/>
            <a:ext cx="1059921" cy="6858000"/>
          </a:xfrm>
          <a:prstGeom prst="line">
            <a:avLst/>
          </a:prstGeom>
          <a:ln w="9525">
            <a:solidFill>
              <a:srgbClr val="BFBFBF">
                <a:alpha val="7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7C0EA9-1437-4437-9D20-2BBDA1AA9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721600" y="3721395"/>
            <a:ext cx="4345560" cy="3136604"/>
          </a:xfrm>
          <a:prstGeom prst="line">
            <a:avLst/>
          </a:prstGeom>
          <a:ln w="9525">
            <a:solidFill>
              <a:srgbClr val="BFBFBF">
                <a:alpha val="69804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23">
            <a:extLst>
              <a:ext uri="{FF2B5EF4-FFF2-40B4-BE49-F238E27FC236}">
                <a16:creationId xmlns:a16="http://schemas.microsoft.com/office/drawing/2014/main" id="{BB934D2B-85E2-4375-94EE-B66C16BF7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25">
            <a:extLst>
              <a:ext uri="{FF2B5EF4-FFF2-40B4-BE49-F238E27FC236}">
                <a16:creationId xmlns:a16="http://schemas.microsoft.com/office/drawing/2014/main" id="{9B445E02-D785-4565-B842-9567BBC09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2C153736-D102-4F57-9DE7-615AFC02B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de-AT" smtClean="0"/>
              <a:pPr>
                <a:spcAft>
                  <a:spcPts val="600"/>
                </a:spcAft>
              </a:pPr>
              <a:t>5</a:t>
            </a:fld>
            <a:endParaRPr lang="de-AT"/>
          </a:p>
        </p:txBody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BA407A52-66F4-4CDE-A726-FF79F3EC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8">
            <a:extLst>
              <a:ext uri="{FF2B5EF4-FFF2-40B4-BE49-F238E27FC236}">
                <a16:creationId xmlns:a16="http://schemas.microsoft.com/office/drawing/2014/main" id="{D28FFB34-4FC3-46F5-B900-D3B774FD0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9">
            <a:extLst>
              <a:ext uri="{FF2B5EF4-FFF2-40B4-BE49-F238E27FC236}">
                <a16:creationId xmlns:a16="http://schemas.microsoft.com/office/drawing/2014/main" id="{205F7B13-ACB5-46BE-8070-0431266B1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D52A0D23-45DD-4DF4-ADE6-A81F409BB9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9658" y="1253067"/>
            <a:ext cx="3371742" cy="4351866"/>
          </a:xfrm>
        </p:spPr>
        <p:txBody>
          <a:bodyPr anchor="ctr">
            <a:normAutofit/>
          </a:bodyPr>
          <a:lstStyle/>
          <a:p>
            <a:r>
              <a:rPr lang="de-AT">
                <a:solidFill>
                  <a:schemeClr val="bg1"/>
                </a:solidFill>
              </a:rPr>
              <a:t>Proprietary Software</a:t>
            </a:r>
          </a:p>
        </p:txBody>
      </p:sp>
    </p:spTree>
    <p:extLst>
      <p:ext uri="{BB962C8B-B14F-4D97-AF65-F5344CB8AC3E}">
        <p14:creationId xmlns:p14="http://schemas.microsoft.com/office/powerpoint/2010/main" val="2059259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5B71F80-1F92-4074-84D9-16A062B21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de-AT" dirty="0"/>
              <a:t>Mixed Source Software</a:t>
            </a: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209C9DA-6E0D-46D9-8275-C52222D8C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94532" y="6182876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de-AT" smtClean="0"/>
              <a:pPr>
                <a:spcAft>
                  <a:spcPts val="600"/>
                </a:spcAft>
              </a:pPr>
              <a:t>6</a:t>
            </a:fld>
            <a:endParaRPr lang="de-AT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EB57A4D-E0D0-46DA-B339-F24CA46FA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6" name="Inhaltsplatzhalter 2">
            <a:extLst>
              <a:ext uri="{FF2B5EF4-FFF2-40B4-BE49-F238E27FC236}">
                <a16:creationId xmlns:a16="http://schemas.microsoft.com/office/drawing/2014/main" id="{7DDFD730-DD3B-41C7-AAA9-0657638B8E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880593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5068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AT" dirty="0"/>
              <a:t>Security </a:t>
            </a:r>
            <a:r>
              <a:rPr lang="de-AT" dirty="0" err="1"/>
              <a:t>Concerns</a:t>
            </a:r>
            <a:r>
              <a:rPr lang="de-AT" dirty="0"/>
              <a:t>: </a:t>
            </a:r>
            <a:r>
              <a:rPr lang="de-AT" dirty="0" err="1"/>
              <a:t>Increasing</a:t>
            </a:r>
            <a:r>
              <a:rPr lang="de-AT" dirty="0"/>
              <a:t> Costs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A436BBDB-95E9-467D-9311-9BCA2AD1EDB9}" type="slidenum">
              <a:rPr lang="de-AT" smtClean="0"/>
              <a:t>7</a:t>
            </a:fld>
            <a:endParaRPr lang="de-AT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46FDA79A-4C0A-443B-A807-7D0B99578354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23825" r="4934" b="5619"/>
          <a:stretch/>
        </p:blipFill>
        <p:spPr bwMode="auto">
          <a:xfrm>
            <a:off x="1877438" y="2315183"/>
            <a:ext cx="6468894" cy="34533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56537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B5AA8A5-25CC-4295-892F-367FCDAF2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DD65AA-8280-4962-92F3-DF1CB5334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9068" y="-8467"/>
            <a:ext cx="4766733" cy="6866467"/>
            <a:chOff x="7425267" y="-8467"/>
            <a:chExt cx="4766733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8942788-FC6D-44C2-BFC1-6F064710DA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1093AC6-E5C2-4894-A520-5BE11049F2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F2EF9281-EAD8-4973-938C-52DECCD0F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F4D52681-7A79-4750-8E02-7C30DBAFE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132E88E-8003-49D3-88BD-E18DF6965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8C986A99-157C-40D0-97AD-371B6F55E3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264123D5-6D32-4F54-BAD5-43A5BAF6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5FCA8C06-6A3E-4C39-9EF2-1179873319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3F93416A-6C44-4D77-A94A-DEBC035EA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de-AT" sz="4400">
                <a:solidFill>
                  <a:schemeClr val="accent1">
                    <a:lumMod val="75000"/>
                  </a:schemeClr>
                </a:solidFill>
              </a:rPr>
              <a:t>Security Concepts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4C6BC13-FB1E-48CC-B421-3D0603972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42625" y="0"/>
            <a:ext cx="64493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29090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de-AT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8</a:t>
            </a:fld>
            <a:endParaRPr lang="de-AT">
              <a:solidFill>
                <a:srgbClr val="FFFFFF"/>
              </a:solidFill>
            </a:endParaRPr>
          </a:p>
        </p:txBody>
      </p:sp>
      <p:graphicFrame>
        <p:nvGraphicFramePr>
          <p:cNvPr id="6" name="Inhaltsplatzhalter 2">
            <a:extLst>
              <a:ext uri="{FF2B5EF4-FFF2-40B4-BE49-F238E27FC236}">
                <a16:creationId xmlns:a16="http://schemas.microsoft.com/office/drawing/2014/main" id="{3604634A-1A69-4589-877B-9680F8A390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5260857"/>
              </p:ext>
            </p:extLst>
          </p:nvPr>
        </p:nvGraphicFramePr>
        <p:xfrm>
          <a:off x="4852543" y="944564"/>
          <a:ext cx="6692814" cy="4823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3294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B5AA8A5-25CC-4295-892F-367FCDAF2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DD65AA-8280-4962-92F3-DF1CB5334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9068" y="-8467"/>
            <a:ext cx="4766733" cy="6866467"/>
            <a:chOff x="7425267" y="-8467"/>
            <a:chExt cx="4766733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8942788-FC6D-44C2-BFC1-6F064710DA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1093AC6-E5C2-4894-A520-5BE11049F2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F2EF9281-EAD8-4973-938C-52DECCD0F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F4D52681-7A79-4750-8E02-7C30DBAFE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132E88E-8003-49D3-88BD-E18DF6965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8C986A99-157C-40D0-97AD-371B6F55E3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264123D5-6D32-4F54-BAD5-43A5BAF6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5FCA8C06-6A3E-4C39-9EF2-1179873319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3F93416A-6C44-4D77-A94A-DEBC035EA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8AC8C70-D021-4DA7-9861-A04CEC64A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de-AT" sz="4400">
                <a:solidFill>
                  <a:schemeClr val="accent1">
                    <a:lumMod val="75000"/>
                  </a:schemeClr>
                </a:solidFill>
              </a:rPr>
              <a:t>Security Concerns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4C6BC13-FB1E-48CC-B421-3D0603972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42625" y="0"/>
            <a:ext cx="64493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CCDC5C-6FBD-4BF7-873D-88A5F36C1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29090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436BBDB-95E9-467D-9311-9BCA2AD1EDB9}" type="slidenum">
              <a:rPr lang="de-AT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9</a:t>
            </a:fld>
            <a:endParaRPr lang="de-AT">
              <a:solidFill>
                <a:srgbClr val="FFFFFF"/>
              </a:solidFill>
            </a:endParaRPr>
          </a:p>
        </p:txBody>
      </p:sp>
      <p:graphicFrame>
        <p:nvGraphicFramePr>
          <p:cNvPr id="6" name="Inhaltsplatzhalter 2">
            <a:extLst>
              <a:ext uri="{FF2B5EF4-FFF2-40B4-BE49-F238E27FC236}">
                <a16:creationId xmlns:a16="http://schemas.microsoft.com/office/drawing/2014/main" id="{17396FB3-537C-499B-A822-FC06CA3CED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9592340"/>
              </p:ext>
            </p:extLst>
          </p:nvPr>
        </p:nvGraphicFramePr>
        <p:xfrm>
          <a:off x="4852543" y="944564"/>
          <a:ext cx="6692814" cy="4823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518257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Microsoft Office PowerPoint</Application>
  <PresentationFormat>Breitbild</PresentationFormat>
  <Paragraphs>65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Facette</vt:lpstr>
      <vt:lpstr>Security Concerns in Proprietary and Opensource Software</vt:lpstr>
      <vt:lpstr>Index</vt:lpstr>
      <vt:lpstr>Open Source</vt:lpstr>
      <vt:lpstr>Open Source Licences</vt:lpstr>
      <vt:lpstr>Proprietary Software</vt:lpstr>
      <vt:lpstr>Mixed Source Software</vt:lpstr>
      <vt:lpstr>Security Concerns: Increasing Costs</vt:lpstr>
      <vt:lpstr>Security Concepts</vt:lpstr>
      <vt:lpstr>Security Concerns</vt:lpstr>
      <vt:lpstr>Conclusion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Security Concerns in Proprietary and Opensource Software</dc:title>
  <dc:creator>Vetter Nikolaus</dc:creator>
  <cp:lastModifiedBy>Vetter Nikolaus</cp:lastModifiedBy>
  <cp:revision>1</cp:revision>
  <dcterms:created xsi:type="dcterms:W3CDTF">2019-12-12T23:00:33Z</dcterms:created>
  <dcterms:modified xsi:type="dcterms:W3CDTF">2019-12-12T23:01:13Z</dcterms:modified>
</cp:coreProperties>
</file>