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570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788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71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83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48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115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770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83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063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012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367F-4B50-4D16-B04B-16E77CB8691E}" type="datetimeFigureOut">
              <a:rPr lang="de-AT" smtClean="0"/>
              <a:t>02.12.2019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C0DC-4D5F-40BD-83A1-8EB5EB67705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666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>HTML 5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smtClean="0"/>
              <a:t>Concepts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smtClean="0"/>
              <a:t>Architecture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smtClean="0"/>
              <a:t>Examples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smtClean="0"/>
              <a:t>Outlook</a:t>
            </a:r>
            <a:endParaRPr lang="de-AT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AT" dirty="0" smtClean="0"/>
              <a:t>Peter </a:t>
            </a:r>
            <a:r>
              <a:rPr lang="de-AT" dirty="0" err="1" smtClean="0"/>
              <a:t>Lahnsteiner</a:t>
            </a:r>
            <a:r>
              <a:rPr lang="de-AT" dirty="0" smtClean="0"/>
              <a:t>, 11703591</a:t>
            </a:r>
            <a:endParaRPr lang="de-AT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055940D-1856-4F3E-A0CB-4DAD5691F7E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9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1. </a:t>
            </a:r>
            <a:r>
              <a:rPr lang="de-AT" dirty="0" smtClean="0"/>
              <a:t>Table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content</a:t>
            </a:r>
            <a:endParaRPr lang="de-AT" dirty="0" smtClean="0"/>
          </a:p>
          <a:p>
            <a:r>
              <a:rPr lang="de-AT" dirty="0" smtClean="0"/>
              <a:t>2. </a:t>
            </a:r>
            <a:r>
              <a:rPr lang="de-AT" dirty="0" err="1" smtClean="0"/>
              <a:t>Introduction</a:t>
            </a:r>
            <a:endParaRPr lang="de-AT" dirty="0" smtClean="0"/>
          </a:p>
          <a:p>
            <a:pPr lvl="1"/>
            <a:r>
              <a:rPr lang="de-AT" sz="2100" dirty="0" err="1" smtClean="0"/>
              <a:t>Disambiguation</a:t>
            </a:r>
            <a:endParaRPr lang="de-AT" sz="2100" dirty="0" smtClean="0"/>
          </a:p>
          <a:p>
            <a:pPr lvl="1"/>
            <a:r>
              <a:rPr lang="de-AT" sz="2100" dirty="0" smtClean="0"/>
              <a:t>HTML </a:t>
            </a:r>
            <a:r>
              <a:rPr lang="de-AT" sz="2100" dirty="0" err="1" smtClean="0"/>
              <a:t>goals</a:t>
            </a:r>
            <a:endParaRPr lang="de-AT" sz="2100" dirty="0" smtClean="0"/>
          </a:p>
          <a:p>
            <a:r>
              <a:rPr lang="de-AT" dirty="0" smtClean="0"/>
              <a:t>3. </a:t>
            </a:r>
            <a:r>
              <a:rPr lang="de-AT" dirty="0" smtClean="0"/>
              <a:t>Main </a:t>
            </a:r>
            <a:r>
              <a:rPr lang="de-AT" dirty="0"/>
              <a:t>P</a:t>
            </a:r>
            <a:r>
              <a:rPr lang="de-AT" dirty="0" smtClean="0"/>
              <a:t>art</a:t>
            </a:r>
            <a:endParaRPr lang="de-AT" dirty="0" smtClean="0"/>
          </a:p>
          <a:p>
            <a:pPr lvl="1"/>
            <a:r>
              <a:rPr lang="de-AT" sz="2100" dirty="0" err="1" smtClean="0"/>
              <a:t>History</a:t>
            </a:r>
            <a:endParaRPr lang="de-AT" sz="2100" dirty="0" smtClean="0"/>
          </a:p>
          <a:p>
            <a:pPr lvl="1"/>
            <a:r>
              <a:rPr lang="de-AT" sz="2100" dirty="0" err="1" smtClean="0"/>
              <a:t>Architecture</a:t>
            </a:r>
            <a:endParaRPr lang="de-AT" sz="2100" dirty="0" smtClean="0"/>
          </a:p>
          <a:p>
            <a:pPr lvl="1"/>
            <a:r>
              <a:rPr lang="de-AT" sz="2100" dirty="0" smtClean="0"/>
              <a:t>New </a:t>
            </a:r>
            <a:r>
              <a:rPr lang="de-AT" sz="2100" dirty="0" err="1" smtClean="0"/>
              <a:t>features</a:t>
            </a:r>
            <a:r>
              <a:rPr lang="de-AT" sz="2100" dirty="0" smtClean="0"/>
              <a:t> in HTML 5</a:t>
            </a:r>
            <a:endParaRPr lang="de-AT" sz="2100" dirty="0" smtClean="0"/>
          </a:p>
          <a:p>
            <a:pPr lvl="1"/>
            <a:r>
              <a:rPr lang="de-AT" sz="2100" dirty="0" err="1" smtClean="0"/>
              <a:t>Examples</a:t>
            </a:r>
            <a:endParaRPr lang="de-AT" sz="2100" dirty="0" smtClean="0"/>
          </a:p>
          <a:p>
            <a:r>
              <a:rPr lang="de-AT" dirty="0" smtClean="0"/>
              <a:t>4. </a:t>
            </a:r>
            <a:r>
              <a:rPr lang="de-AT" dirty="0" smtClean="0"/>
              <a:t>End </a:t>
            </a:r>
            <a:r>
              <a:rPr lang="de-AT" dirty="0"/>
              <a:t>P</a:t>
            </a:r>
            <a:r>
              <a:rPr lang="de-AT" dirty="0" smtClean="0"/>
              <a:t>art</a:t>
            </a:r>
            <a:endParaRPr lang="de-AT" dirty="0" smtClean="0"/>
          </a:p>
          <a:p>
            <a:pPr lvl="1"/>
            <a:r>
              <a:rPr lang="de-AT" sz="2100" dirty="0" smtClean="0"/>
              <a:t>Summary </a:t>
            </a:r>
            <a:r>
              <a:rPr lang="de-AT" sz="2100" dirty="0" err="1" smtClean="0"/>
              <a:t>and</a:t>
            </a:r>
            <a:r>
              <a:rPr lang="de-AT" sz="2100" dirty="0" smtClean="0"/>
              <a:t> </a:t>
            </a:r>
            <a:r>
              <a:rPr lang="de-AT" sz="2100" dirty="0" err="1"/>
              <a:t>F</a:t>
            </a:r>
            <a:r>
              <a:rPr lang="de-AT" sz="2100" dirty="0" err="1" smtClean="0"/>
              <a:t>indings</a:t>
            </a:r>
            <a:endParaRPr lang="de-AT" sz="2100" dirty="0" smtClean="0"/>
          </a:p>
          <a:p>
            <a:pPr lvl="1"/>
            <a:r>
              <a:rPr lang="de-AT" sz="2100" dirty="0" smtClean="0"/>
              <a:t>Outlook</a:t>
            </a:r>
            <a:endParaRPr lang="de-AT" sz="2100" dirty="0" smtClean="0"/>
          </a:p>
          <a:p>
            <a:r>
              <a:rPr lang="de-AT" dirty="0" smtClean="0"/>
              <a:t>5. </a:t>
            </a:r>
            <a:r>
              <a:rPr lang="de-AT" dirty="0" smtClean="0"/>
              <a:t>Appendix, </a:t>
            </a:r>
            <a:r>
              <a:rPr lang="de-AT" dirty="0" err="1" smtClean="0"/>
              <a:t>Literature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AT" dirty="0" smtClean="0"/>
              <a:t>Peter </a:t>
            </a:r>
            <a:r>
              <a:rPr lang="de-AT" dirty="0" err="1" smtClean="0"/>
              <a:t>Lahnsteiner</a:t>
            </a:r>
            <a:r>
              <a:rPr lang="de-AT" dirty="0" smtClean="0"/>
              <a:t>, 11703591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41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>Schedule</a:t>
            </a:r>
            <a:endParaRPr lang="de-AT" dirty="0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055940D-1856-4F3E-A0CB-4DAD5691F7E1}" type="slidenum">
              <a:rPr lang="de-AT" smtClean="0"/>
              <a:t>3</a:t>
            </a:fld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554480"/>
            <a:ext cx="12082272" cy="447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Content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beda beda</dc:creator>
  <cp:lastModifiedBy>beda beda</cp:lastModifiedBy>
  <cp:revision>4</cp:revision>
  <dcterms:created xsi:type="dcterms:W3CDTF">2019-10-18T18:45:19Z</dcterms:created>
  <dcterms:modified xsi:type="dcterms:W3CDTF">2019-12-02T18:05:25Z</dcterms:modified>
</cp:coreProperties>
</file>