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6"/>
  </p:notesMasterIdLst>
  <p:sldIdLst>
    <p:sldId id="256" r:id="rId2"/>
    <p:sldId id="261" r:id="rId3"/>
    <p:sldId id="264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E79D4-BE75-4193-B64C-5990905028F2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CE77D-C6E2-4A40-AF5F-D44DC42F29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27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CE77D-C6E2-4A40-AF5F-D44DC42F29E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265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CF6D-EB36-49D2-A954-BDF071BDCF9B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047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4619-BF61-4505-8B8F-C1B610AD5C0C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682984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4619-BF61-4505-8B8F-C1B610AD5C0C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092359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4619-BF61-4505-8B8F-C1B610AD5C0C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220494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4619-BF61-4505-8B8F-C1B610AD5C0C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166314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4619-BF61-4505-8B8F-C1B610AD5C0C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63630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085C-8BB4-4A0E-82D9-56297C3D3E81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11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DA44-5F4D-4F4E-AF7B-5C8D44C90EB7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694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C0CF-10EE-4A64-AAEA-D7461E0E8963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912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6198-AB10-4604-B280-2ED3256521CA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584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1BB-6845-4B64-A305-67A1C5E58B16}" type="datetime1">
              <a:rPr lang="de-AT" smtClean="0"/>
              <a:t>04.12.2019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272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CCB3-BC31-4D16-8199-52722105D82E}" type="datetime1">
              <a:rPr lang="de-AT" smtClean="0"/>
              <a:t>04.12.2019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964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41D3-516C-41BE-B19C-88CEC8DC5F67}" type="datetime1">
              <a:rPr lang="de-AT" smtClean="0"/>
              <a:t>04.12.2019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415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E0E1-B6AC-4C46-86A2-4357AA493296}" type="datetime1">
              <a:rPr lang="de-AT" smtClean="0"/>
              <a:t>04.12.2019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679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F8EA-75E5-4AAA-AD72-24A922D47878}" type="datetime1">
              <a:rPr lang="de-AT" smtClean="0"/>
              <a:t>04.12.2019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245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4EEC-7042-4D35-8530-F7E2A8C600FC}" type="datetime1">
              <a:rPr lang="de-AT" smtClean="0"/>
              <a:t>04.12.2019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300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A4619-BF61-4505-8B8F-C1B610AD5C0C}" type="datetime1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82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Security Concerns in Proprietary and Opensource Software</a:t>
            </a:r>
            <a:endParaRPr lang="de-AT" sz="4400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Nikolaus Vetter</a:t>
            </a:r>
          </a:p>
          <a:p>
            <a:r>
              <a:rPr lang="de-AT" dirty="0"/>
              <a:t>01553126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947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9657E2-2595-4C2B-8E6C-82297EA6B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Table </a:t>
            </a:r>
            <a:r>
              <a:rPr lang="de-AT" dirty="0" err="1"/>
              <a:t>of</a:t>
            </a:r>
            <a:r>
              <a:rPr lang="de-AT" dirty="0"/>
              <a:t> Content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E568B5-E811-4E52-8E8C-44861046AC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de-AT" sz="2400" dirty="0"/>
              <a:t>Abstract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AT" sz="2400" dirty="0" err="1"/>
              <a:t>Introduction</a:t>
            </a:r>
            <a:r>
              <a:rPr lang="de-AT" sz="2400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AT" sz="2400" dirty="0"/>
              <a:t>Security </a:t>
            </a:r>
            <a:r>
              <a:rPr lang="de-AT" sz="2400" dirty="0" err="1"/>
              <a:t>Concerns</a:t>
            </a:r>
            <a:endParaRPr lang="de-AT" sz="2400" dirty="0"/>
          </a:p>
          <a:p>
            <a:pPr marL="971550" lvl="1" indent="-514350">
              <a:buFont typeface="+mj-lt"/>
              <a:buAutoNum type="arabicPeriod"/>
            </a:pPr>
            <a:r>
              <a:rPr lang="de-AT" sz="2000" dirty="0"/>
              <a:t>General </a:t>
            </a:r>
            <a:r>
              <a:rPr lang="de-AT" sz="2000" dirty="0" err="1"/>
              <a:t>Issues</a:t>
            </a:r>
            <a:endParaRPr lang="de-AT" sz="2000" dirty="0"/>
          </a:p>
          <a:p>
            <a:pPr marL="971550" lvl="1" indent="-514350">
              <a:buFont typeface="+mj-lt"/>
              <a:buAutoNum type="arabicPeriod"/>
            </a:pPr>
            <a:r>
              <a:rPr lang="de-AT" sz="2000" dirty="0"/>
              <a:t>Auditing Methods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sz="2000" dirty="0"/>
              <a:t>User </a:t>
            </a:r>
            <a:r>
              <a:rPr lang="de-AT" sz="2000" dirty="0" err="1"/>
              <a:t>Perception</a:t>
            </a:r>
            <a:endParaRPr lang="de-AT" sz="2000" dirty="0"/>
          </a:p>
          <a:p>
            <a:pPr marL="971550" lvl="1" indent="-514350">
              <a:buFont typeface="+mj-lt"/>
              <a:buAutoNum type="arabicPeriod"/>
            </a:pPr>
            <a:r>
              <a:rPr lang="de-AT" sz="2000" dirty="0" err="1"/>
              <a:t>Comparison</a:t>
            </a:r>
            <a:r>
              <a:rPr lang="de-AT" sz="2000" dirty="0"/>
              <a:t> </a:t>
            </a:r>
            <a:r>
              <a:rPr lang="de-AT" sz="2000" dirty="0" err="1"/>
              <a:t>of</a:t>
            </a:r>
            <a:r>
              <a:rPr lang="de-AT" sz="2000" dirty="0"/>
              <a:t> </a:t>
            </a:r>
            <a:r>
              <a:rPr lang="de-AT" sz="2000" dirty="0" err="1"/>
              <a:t>Concepts</a:t>
            </a:r>
            <a:endParaRPr lang="de-AT" sz="2000" dirty="0"/>
          </a:p>
          <a:p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A8B52D-4778-46E1-BB28-455EC463A7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de-AT" sz="2400" dirty="0"/>
              <a:t>Open Source Software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sz="2000" dirty="0"/>
              <a:t>Different </a:t>
            </a:r>
            <a:r>
              <a:rPr lang="de-AT" sz="2000" dirty="0" err="1"/>
              <a:t>Approaches</a:t>
            </a:r>
            <a:endParaRPr lang="de-AT" sz="2000" dirty="0"/>
          </a:p>
          <a:p>
            <a:pPr marL="914400" lvl="1" indent="-457200">
              <a:buFont typeface="+mj-lt"/>
              <a:buAutoNum type="arabicPeriod"/>
            </a:pPr>
            <a:r>
              <a:rPr lang="de-AT" sz="2000" dirty="0" err="1"/>
              <a:t>Licences</a:t>
            </a:r>
            <a:endParaRPr lang="de-AT" sz="2000" dirty="0"/>
          </a:p>
          <a:p>
            <a:pPr marL="514350" lvl="0" indent="-514350">
              <a:buFont typeface="+mj-lt"/>
              <a:buAutoNum type="arabicPeriod" startAt="4"/>
            </a:pPr>
            <a:r>
              <a:rPr lang="de-AT" sz="2400" dirty="0" err="1"/>
              <a:t>Proprietary</a:t>
            </a:r>
            <a:r>
              <a:rPr lang="de-AT" sz="2400" dirty="0"/>
              <a:t> Software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AT" sz="2200" dirty="0"/>
              <a:t>General Approach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AT" sz="2200" dirty="0" err="1"/>
              <a:t>Licences</a:t>
            </a:r>
            <a:endParaRPr lang="de-AT" sz="2400" dirty="0"/>
          </a:p>
          <a:p>
            <a:pPr marL="514350" lvl="0" indent="-514350">
              <a:buFont typeface="+mj-lt"/>
              <a:buAutoNum type="arabicPeriod" startAt="6"/>
            </a:pPr>
            <a:r>
              <a:rPr lang="de-AT" sz="2400" dirty="0"/>
              <a:t>Conclusion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de-AT" sz="2400" dirty="0"/>
              <a:t>Table </a:t>
            </a:r>
            <a:r>
              <a:rPr lang="de-AT" sz="2400" dirty="0" err="1"/>
              <a:t>of</a:t>
            </a:r>
            <a:r>
              <a:rPr lang="de-AT" sz="2400" dirty="0"/>
              <a:t> </a:t>
            </a:r>
            <a:r>
              <a:rPr lang="de-AT" sz="2400" dirty="0" err="1"/>
              <a:t>Figures</a:t>
            </a:r>
            <a:endParaRPr lang="de-AT" sz="2400" dirty="0"/>
          </a:p>
          <a:p>
            <a:pPr marL="514350" lvl="0" indent="-514350">
              <a:buFont typeface="+mj-lt"/>
              <a:buAutoNum type="arabicPeriod" startAt="6"/>
            </a:pPr>
            <a:r>
              <a:rPr lang="de-AT" sz="2400" dirty="0"/>
              <a:t>Reference List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3C861D-8D8E-4C6E-A995-10D08453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818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AC8C70-D021-4DA7-9861-A04CEC64A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AT"/>
              <a:t>Sources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9FB0FE-10B6-43BE-811D-BAE3C603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  <a:p>
            <a:r>
              <a:rPr lang="de-AT" dirty="0" err="1"/>
              <a:t>Licences</a:t>
            </a:r>
            <a:r>
              <a:rPr lang="de-AT" dirty="0"/>
              <a:t> – </a:t>
            </a:r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Open-Source?</a:t>
            </a:r>
          </a:p>
          <a:p>
            <a:endParaRPr lang="de-AT" dirty="0"/>
          </a:p>
          <a:p>
            <a:r>
              <a:rPr lang="de-AT" dirty="0" err="1"/>
              <a:t>TrueCrypt</a:t>
            </a:r>
            <a:r>
              <a:rPr lang="de-AT" dirty="0"/>
              <a:t> - Case</a:t>
            </a:r>
          </a:p>
          <a:p>
            <a:endParaRPr lang="de-AT" dirty="0"/>
          </a:p>
          <a:p>
            <a:r>
              <a:rPr lang="de-AT" dirty="0" err="1"/>
              <a:t>Issues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9CCDC5C-6FBD-4BF7-873D-88A5F36C1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A436BBDB-95E9-467D-9311-9BCA2AD1EDB9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493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852970-BEBF-41AA-8071-597064EC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Gantt-Chart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7BA2F5-9931-4DCB-B951-124CFDF1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4</a:t>
            </a:fld>
            <a:endParaRPr lang="de-AT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5E1B91BB-10B1-428B-A29E-008434B7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0282353-C198-4359-ACB7-DBDB9E4F81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7334" y="2160590"/>
            <a:ext cx="9428200" cy="365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407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60</Words>
  <Application>Microsoft Office PowerPoint</Application>
  <PresentationFormat>Breitbild</PresentationFormat>
  <Paragraphs>33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Facette</vt:lpstr>
      <vt:lpstr>Security Concerns in Proprietary and Opensource Software</vt:lpstr>
      <vt:lpstr>Table of Content</vt:lpstr>
      <vt:lpstr>Sources</vt:lpstr>
      <vt:lpstr>Gantt-Chart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und kritische Evaluierung der verrechneten Kosten beim Bezhalen über NFC mit Kreditkarten und Bankomatkarten (Debit-Cards) anstatt mit Bargeld</dc:title>
  <dc:creator>Microsoft</dc:creator>
  <cp:lastModifiedBy>Vetter Nikolaus</cp:lastModifiedBy>
  <cp:revision>44</cp:revision>
  <dcterms:created xsi:type="dcterms:W3CDTF">2019-10-14T17:07:35Z</dcterms:created>
  <dcterms:modified xsi:type="dcterms:W3CDTF">2019-12-05T08:29:13Z</dcterms:modified>
</cp:coreProperties>
</file>