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7"/>
    <p:restoredTop sz="94718"/>
  </p:normalViewPr>
  <p:slideViewPr>
    <p:cSldViewPr snapToGrid="0" snapToObjects="1" showGuides="1">
      <p:cViewPr varScale="1">
        <p:scale>
          <a:sx n="109" d="100"/>
          <a:sy n="109" d="100"/>
        </p:scale>
        <p:origin x="19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1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8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5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6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8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8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30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1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C188-9CE2-D949-B34E-C6CE44655A00}" type="datetimeFigureOut">
              <a:rPr lang="en-US" smtClean="0"/>
              <a:t>3/27/19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781F5-0466-1648-9DBE-B052760B8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8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55816"/>
            <a:ext cx="9144000" cy="2387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 err="1">
                <a:latin typeface="Helvetica" charset="0"/>
                <a:ea typeface="Helvetica" charset="0"/>
                <a:cs typeface="Helvetica" charset="0"/>
              </a:rPr>
              <a:t>Kritische</a:t>
            </a:r>
            <a:r>
              <a:rPr lang="en-US" sz="2800" b="1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i="1" dirty="0" err="1">
                <a:latin typeface="Helvetica" charset="0"/>
                <a:ea typeface="Helvetica" charset="0"/>
                <a:cs typeface="Helvetica" charset="0"/>
              </a:rPr>
              <a:t>Evaluierung</a:t>
            </a:r>
            <a:r>
              <a:rPr lang="en-US" sz="2800" b="1" i="1" dirty="0">
                <a:latin typeface="Helvetica" charset="0"/>
                <a:ea typeface="Helvetica" charset="0"/>
                <a:cs typeface="Helvetica" charset="0"/>
              </a:rPr>
              <a:t> von </a:t>
            </a:r>
            <a:r>
              <a:rPr lang="en-US" sz="2800" b="1" i="1" dirty="0" err="1">
                <a:latin typeface="Helvetica" charset="0"/>
                <a:ea typeface="Helvetica" charset="0"/>
                <a:cs typeface="Helvetica" charset="0"/>
              </a:rPr>
              <a:t>Bankgebühren</a:t>
            </a:r>
            <a:r>
              <a:rPr lang="en-US" sz="2800" b="1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i="1" dirty="0" err="1">
                <a:latin typeface="Helvetica" charset="0"/>
                <a:ea typeface="Helvetica" charset="0"/>
                <a:cs typeface="Helvetica" charset="0"/>
              </a:rPr>
              <a:t>im</a:t>
            </a:r>
            <a:r>
              <a:rPr lang="en-US" sz="2800" b="1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i="1" dirty="0" err="1">
                <a:latin typeface="Helvetica" charset="0"/>
                <a:ea typeface="Helvetica" charset="0"/>
                <a:cs typeface="Helvetica" charset="0"/>
              </a:rPr>
              <a:t>Zeitalter</a:t>
            </a:r>
            <a:r>
              <a:rPr lang="en-US" sz="2800" b="1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i="1" dirty="0" err="1">
                <a:latin typeface="Helvetica" charset="0"/>
                <a:ea typeface="Helvetica" charset="0"/>
                <a:cs typeface="Helvetica" charset="0"/>
              </a:rPr>
              <a:t>hochgradiger</a:t>
            </a:r>
            <a:r>
              <a:rPr lang="en-US" sz="2800" b="1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2800" b="1" i="1" dirty="0" err="1">
                <a:latin typeface="Helvetica" charset="0"/>
                <a:ea typeface="Helvetica" charset="0"/>
                <a:cs typeface="Helvetica" charset="0"/>
              </a:rPr>
              <a:t>Automatisation</a:t>
            </a:r>
            <a:r>
              <a:rPr lang="en-US" sz="2800" b="1" i="1" dirty="0">
                <a:latin typeface="Helvetica" charset="0"/>
                <a:ea typeface="Helvetica" charset="0"/>
                <a:cs typeface="Helvetica" charset="0"/>
              </a:rPr>
              <a:t> und </a:t>
            </a:r>
            <a:r>
              <a:rPr lang="en-US" sz="2800" b="1" i="1" dirty="0" err="1" smtClean="0">
                <a:latin typeface="Helvetica" charset="0"/>
                <a:ea typeface="Helvetica" charset="0"/>
                <a:cs typeface="Helvetica" charset="0"/>
              </a:rPr>
              <a:t>Selbstbedienung</a:t>
            </a:r>
            <a:r>
              <a:rPr lang="en-US" sz="2800" b="1" i="1" dirty="0" smtClean="0">
                <a:latin typeface="Helvetica" charset="0"/>
                <a:ea typeface="Helvetica" charset="0"/>
                <a:cs typeface="Helvetica" charset="0"/>
              </a:rPr>
              <a:t/>
            </a:r>
            <a:br>
              <a:rPr lang="en-US" sz="2800" b="1" i="1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sz="2800" b="1" i="1" dirty="0" smtClean="0">
                <a:latin typeface="Helvetica" charset="0"/>
                <a:ea typeface="Helvetica" charset="0"/>
                <a:cs typeface="Helvetica" charset="0"/>
              </a:rPr>
              <a:t/>
            </a:r>
            <a:br>
              <a:rPr lang="en-US" sz="2800" b="1" i="1" dirty="0" smtClean="0">
                <a:latin typeface="Helvetica" charset="0"/>
                <a:ea typeface="Helvetica" charset="0"/>
                <a:cs typeface="Helvetica" charset="0"/>
              </a:rPr>
            </a:br>
            <a:r>
              <a:rPr lang="en-US" sz="2000" dirty="0" smtClean="0">
                <a:latin typeface="Helvetica" charset="0"/>
                <a:ea typeface="Helvetica" charset="0"/>
                <a:cs typeface="Helvetica" charset="0"/>
              </a:rPr>
              <a:t>John </a:t>
            </a:r>
            <a:r>
              <a:rPr lang="en-US" sz="2000" dirty="0" err="1" smtClean="0">
                <a:latin typeface="Helvetica" charset="0"/>
                <a:ea typeface="Helvetica" charset="0"/>
                <a:cs typeface="Helvetica" charset="0"/>
              </a:rPr>
              <a:t>Westphal</a:t>
            </a:r>
            <a:endParaRPr lang="en-US" sz="20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12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de-DE" sz="3600" dirty="0" smtClean="0">
                <a:latin typeface="Helvetica" charset="0"/>
                <a:ea typeface="Helvetica" charset="0"/>
                <a:cs typeface="Helvetica" charset="0"/>
              </a:rPr>
              <a:t>Inhaltsverzeichnis</a:t>
            </a:r>
            <a:endParaRPr lang="de-DE" sz="36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sz="1600" dirty="0" smtClean="0">
                <a:latin typeface="Helvetica" charset="0"/>
                <a:ea typeface="Helvetica" charset="0"/>
                <a:cs typeface="Helvetica" charset="0"/>
              </a:rPr>
              <a:t>Einleitung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600" dirty="0" smtClean="0">
                <a:latin typeface="Helvetica" charset="0"/>
                <a:ea typeface="Helvetica" charset="0"/>
                <a:cs typeface="Helvetica" charset="0"/>
              </a:rPr>
              <a:t>Gerechter Preis – Theorie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2.1. Aristoteles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2.2. Adam Smith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2.3. Heute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600" dirty="0" smtClean="0">
                <a:latin typeface="Helvetica" charset="0"/>
                <a:ea typeface="Helvetica" charset="0"/>
                <a:cs typeface="Helvetica" charset="0"/>
              </a:rPr>
              <a:t>Bankendienstleistungen und Gebühren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3.1. Geschichte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3.2. Heute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3.3. Geschichte von Innovationen (ATM, online </a:t>
            </a:r>
            <a:r>
              <a:rPr lang="de-DE" sz="1400" dirty="0">
                <a:latin typeface="Helvetica" charset="0"/>
                <a:ea typeface="Helvetica" charset="0"/>
                <a:cs typeface="Helvetica" charset="0"/>
              </a:rPr>
              <a:t>B</a:t>
            </a: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anking etc.)</a:t>
            </a:r>
            <a:endParaRPr lang="de-DE" sz="14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3.4. Analyse der Geschäftsbereiche und deren </a:t>
            </a: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Profitabilität früher </a:t>
            </a:r>
            <a:r>
              <a:rPr lang="de-DE" sz="1400" dirty="0" err="1" smtClean="0">
                <a:latin typeface="Helvetica" charset="0"/>
                <a:ea typeface="Helvetica" charset="0"/>
                <a:cs typeface="Helvetica" charset="0"/>
              </a:rPr>
              <a:t>vs</a:t>
            </a: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 Heute</a:t>
            </a:r>
            <a:endParaRPr lang="de-DE" sz="14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sz="1600" dirty="0" smtClean="0">
                <a:latin typeface="Helvetica" charset="0"/>
                <a:ea typeface="Helvetica" charset="0"/>
                <a:cs typeface="Helvetica" charset="0"/>
              </a:rPr>
              <a:t>Banken als gesellschaftliches Grundbedürfnis?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4.1. Sparkassen </a:t>
            </a:r>
            <a:r>
              <a:rPr lang="de-DE" sz="1400" dirty="0" err="1" smtClean="0">
                <a:latin typeface="Helvetica" charset="0"/>
                <a:ea typeface="Helvetica" charset="0"/>
                <a:cs typeface="Helvetica" charset="0"/>
              </a:rPr>
              <a:t>vs</a:t>
            </a: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 Banken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4.2. Evaluierung der Bankenregulation (MIFID, Glass-</a:t>
            </a:r>
            <a:r>
              <a:rPr lang="de-DE" sz="1400" dirty="0" err="1" smtClean="0">
                <a:latin typeface="Helvetica" charset="0"/>
                <a:ea typeface="Helvetica" charset="0"/>
                <a:cs typeface="Helvetica" charset="0"/>
              </a:rPr>
              <a:t>Steagall</a:t>
            </a: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 Act etc.)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600" dirty="0" smtClean="0">
                <a:latin typeface="Helvetica" charset="0"/>
                <a:ea typeface="Helvetica" charset="0"/>
                <a:cs typeface="Helvetica" charset="0"/>
              </a:rPr>
              <a:t>Zukunft des Bankenwesens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5.1. </a:t>
            </a:r>
            <a:r>
              <a:rPr lang="de-DE" sz="1400" dirty="0" err="1" smtClean="0">
                <a:latin typeface="Helvetica" charset="0"/>
                <a:ea typeface="Helvetica" charset="0"/>
                <a:cs typeface="Helvetica" charset="0"/>
              </a:rPr>
              <a:t>Disruptoren</a:t>
            </a: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 im Bankenwesen (N26, </a:t>
            </a:r>
            <a:r>
              <a:rPr lang="de-DE" sz="1400" dirty="0" err="1" smtClean="0">
                <a:latin typeface="Helvetica" charset="0"/>
                <a:ea typeface="Helvetica" charset="0"/>
                <a:cs typeface="Helvetica" charset="0"/>
              </a:rPr>
              <a:t>Monzo</a:t>
            </a: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pPr marL="457200" lvl="1" indent="0">
              <a:buNone/>
            </a:pPr>
            <a:r>
              <a:rPr lang="de-DE" sz="1400" dirty="0" smtClean="0">
                <a:latin typeface="Helvetica" charset="0"/>
                <a:ea typeface="Helvetica" charset="0"/>
                <a:cs typeface="Helvetica" charset="0"/>
              </a:rPr>
              <a:t>5.2. Ausblick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1600" dirty="0" smtClean="0">
                <a:latin typeface="Helvetica" charset="0"/>
                <a:ea typeface="Helvetica" charset="0"/>
                <a:cs typeface="Helvetica" charset="0"/>
              </a:rPr>
              <a:t>Fazit</a:t>
            </a:r>
          </a:p>
          <a:p>
            <a:pPr marL="971550" lvl="1" indent="-514350">
              <a:buFont typeface="+mj-lt"/>
              <a:buAutoNum type="arabicPeriod"/>
            </a:pPr>
            <a:endParaRPr lang="de-DE" sz="14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514350" indent="-514350">
              <a:buFont typeface="+mj-lt"/>
              <a:buAutoNum type="arabicPeriod"/>
            </a:pPr>
            <a:endParaRPr lang="de-DE" sz="16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12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Helvetica" charset="0"/>
                <a:ea typeface="Helvetica" charset="0"/>
                <a:cs typeface="Helvetica" charset="0"/>
              </a:rPr>
              <a:t>Gantt-</a:t>
            </a:r>
            <a:r>
              <a:rPr lang="en-US" sz="3600" dirty="0" err="1" smtClean="0">
                <a:latin typeface="Helvetica" charset="0"/>
                <a:ea typeface="Helvetica" charset="0"/>
                <a:cs typeface="Helvetica" charset="0"/>
              </a:rPr>
              <a:t>Diagramm</a:t>
            </a:r>
            <a:endParaRPr lang="en-US" sz="3600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35" y="1746738"/>
            <a:ext cx="11639151" cy="4112158"/>
          </a:xfrm>
        </p:spPr>
      </p:pic>
    </p:spTree>
    <p:extLst>
      <p:ext uri="{BB962C8B-B14F-4D97-AF65-F5344CB8AC3E}">
        <p14:creationId xmlns:p14="http://schemas.microsoft.com/office/powerpoint/2010/main" val="1140411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98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Helvetica</vt:lpstr>
      <vt:lpstr>Arial</vt:lpstr>
      <vt:lpstr>Office Theme</vt:lpstr>
      <vt:lpstr>Kritische Evaluierung von Bankgebühren im Zeitalter hochgradiger Automatisation und Selbstbedienung  John Westphal</vt:lpstr>
      <vt:lpstr>Inhaltsverzeichnis</vt:lpstr>
      <vt:lpstr>Gantt-Diagramm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Kritische Evaluierung von Bankgebühren im Zeitalter hochgradiger Automatisation und Selbstbedienung</dc:title>
  <dc:creator>Westphal John Henry</dc:creator>
  <cp:lastModifiedBy>Westphal John Henry</cp:lastModifiedBy>
  <cp:revision>10</cp:revision>
  <dcterms:created xsi:type="dcterms:W3CDTF">2019-03-27T19:18:27Z</dcterms:created>
  <dcterms:modified xsi:type="dcterms:W3CDTF">2019-03-27T21:58:14Z</dcterms:modified>
</cp:coreProperties>
</file>