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3"/>
    <p:restoredTop sz="94666"/>
  </p:normalViewPr>
  <p:slideViewPr>
    <p:cSldViewPr snapToGrid="0" snapToObjects="1">
      <p:cViewPr varScale="1">
        <p:scale>
          <a:sx n="96" d="100"/>
          <a:sy n="96" d="100"/>
        </p:scale>
        <p:origin x="184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601C-3266-E844-8CE1-32F0A3B6618A}" type="datetimeFigureOut">
              <a:rPr lang="de-DE" smtClean="0"/>
              <a:t>27.03.19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AAE49-A845-B744-974A-80570DD86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3139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601C-3266-E844-8CE1-32F0A3B6618A}" type="datetimeFigureOut">
              <a:rPr lang="de-DE" smtClean="0"/>
              <a:t>27.03.19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AAE49-A845-B744-974A-80570DD86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4200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601C-3266-E844-8CE1-32F0A3B6618A}" type="datetimeFigureOut">
              <a:rPr lang="de-DE" smtClean="0"/>
              <a:t>27.03.19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AAE49-A845-B744-974A-80570DD86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2789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601C-3266-E844-8CE1-32F0A3B6618A}" type="datetimeFigureOut">
              <a:rPr lang="de-DE" smtClean="0"/>
              <a:t>27.03.19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AAE49-A845-B744-974A-80570DD86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5946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601C-3266-E844-8CE1-32F0A3B6618A}" type="datetimeFigureOut">
              <a:rPr lang="de-DE" smtClean="0"/>
              <a:t>27.03.19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AAE49-A845-B744-974A-80570DD86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795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601C-3266-E844-8CE1-32F0A3B6618A}" type="datetimeFigureOut">
              <a:rPr lang="de-DE" smtClean="0"/>
              <a:t>27.03.19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AAE49-A845-B744-974A-80570DD86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759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601C-3266-E844-8CE1-32F0A3B6618A}" type="datetimeFigureOut">
              <a:rPr lang="de-DE" smtClean="0"/>
              <a:t>27.03.19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AAE49-A845-B744-974A-80570DD86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9325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601C-3266-E844-8CE1-32F0A3B6618A}" type="datetimeFigureOut">
              <a:rPr lang="de-DE" smtClean="0"/>
              <a:t>27.03.19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AAE49-A845-B744-974A-80570DD86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3766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601C-3266-E844-8CE1-32F0A3B6618A}" type="datetimeFigureOut">
              <a:rPr lang="de-DE" smtClean="0"/>
              <a:t>27.03.19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AAE49-A845-B744-974A-80570DD86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1020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601C-3266-E844-8CE1-32F0A3B6618A}" type="datetimeFigureOut">
              <a:rPr lang="de-DE" smtClean="0"/>
              <a:t>27.03.19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AAE49-A845-B744-974A-80570DD86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8964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601C-3266-E844-8CE1-32F0A3B6618A}" type="datetimeFigureOut">
              <a:rPr lang="de-DE" smtClean="0"/>
              <a:t>27.03.19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AAE49-A845-B744-974A-80570DD86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234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F601C-3266-E844-8CE1-32F0A3B6618A}" type="datetimeFigureOut">
              <a:rPr lang="de-DE" smtClean="0"/>
              <a:t>27.03.19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AAE49-A845-B744-974A-80570DD868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3142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Markt- und Entwicklungsanalysen: Pads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Carina </a:t>
            </a:r>
            <a:r>
              <a:rPr lang="de-DE" dirty="0" err="1"/>
              <a:t>Kolitsch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0222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Inhaltsverzeichnis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de-AT" sz="2200" dirty="0"/>
              <a:t>Einleitung</a:t>
            </a:r>
          </a:p>
          <a:p>
            <a:pPr marL="514350" indent="-514350">
              <a:buFont typeface="+mj-lt"/>
              <a:buAutoNum type="arabicPeriod"/>
            </a:pPr>
            <a:r>
              <a:rPr lang="de-AT" sz="2200" dirty="0"/>
              <a:t>Definition</a:t>
            </a:r>
          </a:p>
          <a:p>
            <a:pPr marL="514350" indent="-514350">
              <a:buFont typeface="+mj-lt"/>
              <a:buAutoNum type="arabicPeriod"/>
            </a:pPr>
            <a:r>
              <a:rPr lang="de-AT" sz="2200" dirty="0"/>
              <a:t>Geschichte</a:t>
            </a:r>
          </a:p>
          <a:p>
            <a:pPr marL="514350" indent="-514350">
              <a:buFont typeface="+mj-lt"/>
              <a:buAutoNum type="arabicPeriod"/>
            </a:pPr>
            <a:r>
              <a:rPr lang="de-AT" sz="2200" dirty="0"/>
              <a:t>Marktentwicklung</a:t>
            </a:r>
          </a:p>
          <a:p>
            <a:pPr marL="514350" indent="-514350">
              <a:buFont typeface="+mj-lt"/>
              <a:buAutoNum type="arabicPeriod"/>
            </a:pPr>
            <a:r>
              <a:rPr lang="de-AT" sz="2200" dirty="0"/>
              <a:t>Formen von Tablets</a:t>
            </a:r>
          </a:p>
          <a:p>
            <a:pPr marL="514350" indent="-514350">
              <a:buFont typeface="+mj-lt"/>
              <a:buAutoNum type="arabicPeriod"/>
            </a:pPr>
            <a:r>
              <a:rPr lang="de-AT" sz="2200" dirty="0"/>
              <a:t>Technische Merkmale</a:t>
            </a:r>
          </a:p>
          <a:p>
            <a:pPr marL="457200" lvl="1" indent="0">
              <a:buNone/>
            </a:pPr>
            <a:r>
              <a:rPr lang="de-AT" sz="1900" dirty="0"/>
              <a:t>   6.1. Touchscreen</a:t>
            </a:r>
          </a:p>
          <a:p>
            <a:pPr marL="457200" lvl="1" indent="0">
              <a:buNone/>
            </a:pPr>
            <a:r>
              <a:rPr lang="de-AT" sz="1900" dirty="0"/>
              <a:t>   6.2. Hardware</a:t>
            </a:r>
          </a:p>
          <a:p>
            <a:pPr marL="457200" lvl="1" indent="0">
              <a:buNone/>
            </a:pPr>
            <a:r>
              <a:rPr lang="de-AT" sz="1900" dirty="0"/>
              <a:t>   6.3. Software</a:t>
            </a:r>
          </a:p>
          <a:p>
            <a:pPr marL="457200" indent="-457200">
              <a:buFont typeface="+mj-lt"/>
              <a:buAutoNum type="arabicPeriod"/>
            </a:pPr>
            <a:r>
              <a:rPr lang="de-AT" sz="2200" dirty="0"/>
              <a:t>Anbieter</a:t>
            </a:r>
          </a:p>
          <a:p>
            <a:pPr marL="457200" lvl="1" indent="0">
              <a:buNone/>
            </a:pPr>
            <a:r>
              <a:rPr lang="de-AT" sz="1900" dirty="0"/>
              <a:t>  7.1. Hersteller</a:t>
            </a:r>
          </a:p>
          <a:p>
            <a:pPr marL="457200" lvl="1" indent="0">
              <a:buNone/>
            </a:pPr>
            <a:r>
              <a:rPr lang="de-AT" sz="1900" dirty="0"/>
              <a:t>  7.2. Betriebssysteme</a:t>
            </a:r>
          </a:p>
          <a:p>
            <a:pPr marL="457200" lvl="1" indent="0">
              <a:buNone/>
            </a:pPr>
            <a:r>
              <a:rPr lang="de-AT" sz="1900" dirty="0"/>
              <a:t>	</a:t>
            </a:r>
            <a:r>
              <a:rPr lang="de-AT" sz="1700" dirty="0"/>
              <a:t>7.2.1. Apple iOS</a:t>
            </a:r>
          </a:p>
          <a:p>
            <a:pPr marL="457200" lvl="1" indent="0">
              <a:buNone/>
            </a:pPr>
            <a:r>
              <a:rPr lang="de-AT" sz="1700" dirty="0"/>
              <a:t>	7.2.2. Android</a:t>
            </a:r>
          </a:p>
          <a:p>
            <a:pPr marL="457200" lvl="1" indent="0">
              <a:buNone/>
            </a:pPr>
            <a:r>
              <a:rPr lang="de-AT" sz="1700" dirty="0"/>
              <a:t>	7.2.3. Sonstige</a:t>
            </a:r>
            <a:endParaRPr lang="de-AT" sz="2200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8"/>
            </a:pPr>
            <a:r>
              <a:rPr lang="de-AT" sz="2200" dirty="0"/>
              <a:t>Zubehör</a:t>
            </a:r>
          </a:p>
          <a:p>
            <a:pPr marL="457200" lvl="1" indent="0">
              <a:buNone/>
            </a:pPr>
            <a:r>
              <a:rPr lang="de-AT" sz="2000" dirty="0"/>
              <a:t>   </a:t>
            </a:r>
            <a:r>
              <a:rPr lang="de-AT" sz="1800" dirty="0"/>
              <a:t>8.1. Technisches Zubehör</a:t>
            </a:r>
          </a:p>
          <a:p>
            <a:pPr marL="457200" lvl="1" indent="0">
              <a:buNone/>
            </a:pPr>
            <a:r>
              <a:rPr lang="de-AT" sz="1800" dirty="0"/>
              <a:t>   8.2. Apps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de-AT" sz="2200" dirty="0"/>
              <a:t>Zukunft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de-AT" sz="2200" dirty="0"/>
              <a:t>Fazit</a:t>
            </a:r>
          </a:p>
          <a:p>
            <a:pPr marL="0" marR="0" lvl="0" indent="0" defTabSz="91440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7437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Gantt-Diagramm</a:t>
            </a:r>
          </a:p>
        </p:txBody>
      </p:sp>
      <p:cxnSp>
        <p:nvCxnSpPr>
          <p:cNvPr id="6" name="Gerade Verbindung 5"/>
          <p:cNvCxnSpPr/>
          <p:nvPr/>
        </p:nvCxnSpPr>
        <p:spPr>
          <a:xfrm>
            <a:off x="4736893" y="2023672"/>
            <a:ext cx="3" cy="484931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3230C613-9206-4F8E-9C33-02639A9F62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77441"/>
            <a:ext cx="10377391" cy="5480559"/>
          </a:xfrm>
          <a:prstGeom prst="rect">
            <a:avLst/>
          </a:prstGeom>
        </p:spPr>
      </p:pic>
      <p:cxnSp>
        <p:nvCxnSpPr>
          <p:cNvPr id="5" name="Gerade Verbindung 4"/>
          <p:cNvCxnSpPr/>
          <p:nvPr/>
        </p:nvCxnSpPr>
        <p:spPr>
          <a:xfrm>
            <a:off x="4187688" y="1861931"/>
            <a:ext cx="0" cy="49563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159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Macintosh PowerPoint</Application>
  <PresentationFormat>Breitbild</PresentationFormat>
  <Paragraphs>24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Office-Design</vt:lpstr>
      <vt:lpstr>Markt- und Entwicklungsanalysen: Pads</vt:lpstr>
      <vt:lpstr>Inhaltsverzeichnis</vt:lpstr>
      <vt:lpstr>Gantt-Diagramm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Markt- und Entwicklungsanalysen: Pads</dc:title>
  <dc:creator>Kolitsch Carina</dc:creator>
  <cp:lastModifiedBy>Kolitsch Carina</cp:lastModifiedBy>
  <cp:revision>4</cp:revision>
  <dcterms:created xsi:type="dcterms:W3CDTF">2019-03-27T18:41:30Z</dcterms:created>
  <dcterms:modified xsi:type="dcterms:W3CDTF">2019-03-27T19:09:15Z</dcterms:modified>
</cp:coreProperties>
</file>