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0"/>
  </p:notesMasterIdLst>
  <p:sldIdLst>
    <p:sldId id="256" r:id="rId2"/>
    <p:sldId id="257" r:id="rId3"/>
    <p:sldId id="262" r:id="rId4"/>
    <p:sldId id="263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pasi Balint" initials="RB" lastIdx="1" clrIdx="0">
    <p:extLst>
      <p:ext uri="{19B8F6BF-5375-455C-9EA6-DF929625EA0E}">
        <p15:presenceInfo xmlns:p15="http://schemas.microsoft.com/office/powerpoint/2012/main" userId="Repasi Balin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CE541F-806E-4C57-B4E7-C8D905E1D3CD}" v="310" dt="2019-06-20T00:51:37.4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pasi Balint" userId="7fce8048-706e-41b1-8a2d-a236ba9fcfbd" providerId="ADAL" clId="{AA273CB2-1770-4D39-8ADF-653AAAC7C8F8}"/>
  </pc:docChgLst>
  <pc:docChgLst>
    <pc:chgData name="Repasi Balint" userId="7fce8048-706e-41b1-8a2d-a236ba9fcfbd" providerId="ADAL" clId="{432090CA-E3B2-4E21-A1D6-50D142EA91BA}"/>
    <pc:docChg chg="undo custSel addSld delSld modSld">
      <pc:chgData name="Repasi Balint" userId="7fce8048-706e-41b1-8a2d-a236ba9fcfbd" providerId="ADAL" clId="{432090CA-E3B2-4E21-A1D6-50D142EA91BA}" dt="2019-04-11T10:23:36.662" v="426" actId="790"/>
      <pc:docMkLst>
        <pc:docMk/>
      </pc:docMkLst>
      <pc:sldChg chg="modSp">
        <pc:chgData name="Repasi Balint" userId="7fce8048-706e-41b1-8a2d-a236ba9fcfbd" providerId="ADAL" clId="{432090CA-E3B2-4E21-A1D6-50D142EA91BA}" dt="2019-04-11T10:23:36.662" v="426" actId="790"/>
        <pc:sldMkLst>
          <pc:docMk/>
          <pc:sldMk cId="0" sldId="256"/>
        </pc:sldMkLst>
        <pc:spChg chg="mod">
          <ac:chgData name="Repasi Balint" userId="7fce8048-706e-41b1-8a2d-a236ba9fcfbd" providerId="ADAL" clId="{432090CA-E3B2-4E21-A1D6-50D142EA91BA}" dt="2019-04-11T10:23:36.662" v="426" actId="790"/>
          <ac:spMkLst>
            <pc:docMk/>
            <pc:sldMk cId="0" sldId="256"/>
            <ac:spMk id="3" creationId="{8393EBE7-3DA7-4225-B92F-46717B7B0654}"/>
          </ac:spMkLst>
        </pc:spChg>
      </pc:sldChg>
      <pc:sldChg chg="modSp addCm delCm">
        <pc:chgData name="Repasi Balint" userId="7fce8048-706e-41b1-8a2d-a236ba9fcfbd" providerId="ADAL" clId="{432090CA-E3B2-4E21-A1D6-50D142EA91BA}" dt="2019-04-11T10:22:49.677" v="418" actId="1592"/>
        <pc:sldMkLst>
          <pc:docMk/>
          <pc:sldMk cId="0" sldId="257"/>
        </pc:sldMkLst>
        <pc:spChg chg="mod">
          <ac:chgData name="Repasi Balint" userId="7fce8048-706e-41b1-8a2d-a236ba9fcfbd" providerId="ADAL" clId="{432090CA-E3B2-4E21-A1D6-50D142EA91BA}" dt="2019-04-11T10:22:41.012" v="417" actId="790"/>
          <ac:spMkLst>
            <pc:docMk/>
            <pc:sldMk cId="0" sldId="257"/>
            <ac:spMk id="3" creationId="{990E4C62-A04D-4835-B833-51EF645F4A72}"/>
          </ac:spMkLst>
        </pc:spChg>
      </pc:sldChg>
    </pc:docChg>
  </pc:docChgLst>
  <pc:docChgLst>
    <pc:chgData name="Repasi Balint" userId="7fce8048-706e-41b1-8a2d-a236ba9fcfbd" providerId="ADAL" clId="{23CE541F-806E-4C57-B4E7-C8D905E1D3CD}"/>
    <pc:docChg chg="undo redo custSel addSld delSld modSld sldOrd">
      <pc:chgData name="Repasi Balint" userId="7fce8048-706e-41b1-8a2d-a236ba9fcfbd" providerId="ADAL" clId="{23CE541F-806E-4C57-B4E7-C8D905E1D3CD}" dt="2019-06-20T00:51:40.568" v="3380" actId="20577"/>
      <pc:docMkLst>
        <pc:docMk/>
      </pc:docMkLst>
      <pc:sldChg chg="addSp delSp modSp">
        <pc:chgData name="Repasi Balint" userId="7fce8048-706e-41b1-8a2d-a236ba9fcfbd" providerId="ADAL" clId="{23CE541F-806E-4C57-B4E7-C8D905E1D3CD}" dt="2019-06-20T00:51:40.568" v="3380" actId="20577"/>
        <pc:sldMkLst>
          <pc:docMk/>
          <pc:sldMk cId="0" sldId="256"/>
        </pc:sldMkLst>
        <pc:spChg chg="mod">
          <ac:chgData name="Repasi Balint" userId="7fce8048-706e-41b1-8a2d-a236ba9fcfbd" providerId="ADAL" clId="{23CE541F-806E-4C57-B4E7-C8D905E1D3CD}" dt="2019-06-19T16:10:34.330" v="1406" actId="207"/>
          <ac:spMkLst>
            <pc:docMk/>
            <pc:sldMk cId="0" sldId="256"/>
            <ac:spMk id="2" creationId="{E6B861EB-620C-422A-B848-6DE5417FEE02}"/>
          </ac:spMkLst>
        </pc:spChg>
        <pc:spChg chg="mod">
          <ac:chgData name="Repasi Balint" userId="7fce8048-706e-41b1-8a2d-a236ba9fcfbd" providerId="ADAL" clId="{23CE541F-806E-4C57-B4E7-C8D905E1D3CD}" dt="2019-06-20T00:51:40.568" v="3380" actId="20577"/>
          <ac:spMkLst>
            <pc:docMk/>
            <pc:sldMk cId="0" sldId="256"/>
            <ac:spMk id="3" creationId="{8393EBE7-3DA7-4225-B92F-46717B7B0654}"/>
          </ac:spMkLst>
        </pc:spChg>
        <pc:picChg chg="add del mod">
          <ac:chgData name="Repasi Balint" userId="7fce8048-706e-41b1-8a2d-a236ba9fcfbd" providerId="ADAL" clId="{23CE541F-806E-4C57-B4E7-C8D905E1D3CD}" dt="2019-06-19T16:15:08.700" v="1452" actId="478"/>
          <ac:picMkLst>
            <pc:docMk/>
            <pc:sldMk cId="0" sldId="256"/>
            <ac:picMk id="4" creationId="{095AD4BF-889F-4C80-959C-BA085D657E9E}"/>
          </ac:picMkLst>
        </pc:picChg>
        <pc:picChg chg="add del mod">
          <ac:chgData name="Repasi Balint" userId="7fce8048-706e-41b1-8a2d-a236ba9fcfbd" providerId="ADAL" clId="{23CE541F-806E-4C57-B4E7-C8D905E1D3CD}" dt="2019-05-25T19:43:36.965" v="897" actId="478"/>
          <ac:picMkLst>
            <pc:docMk/>
            <pc:sldMk cId="0" sldId="256"/>
            <ac:picMk id="4" creationId="{EF69B8E3-FF07-444A-8AEC-B98377ABFB11}"/>
          </ac:picMkLst>
        </pc:picChg>
        <pc:picChg chg="add del mod">
          <ac:chgData name="Repasi Balint" userId="7fce8048-706e-41b1-8a2d-a236ba9fcfbd" providerId="ADAL" clId="{23CE541F-806E-4C57-B4E7-C8D905E1D3CD}" dt="2019-05-25T19:43:36.965" v="897" actId="478"/>
          <ac:picMkLst>
            <pc:docMk/>
            <pc:sldMk cId="0" sldId="256"/>
            <ac:picMk id="5" creationId="{8D7F4665-EBAC-4887-8C2A-E27AB309E2C2}"/>
          </ac:picMkLst>
        </pc:picChg>
        <pc:picChg chg="add del mod">
          <ac:chgData name="Repasi Balint" userId="7fce8048-706e-41b1-8a2d-a236ba9fcfbd" providerId="ADAL" clId="{23CE541F-806E-4C57-B4E7-C8D905E1D3CD}" dt="2019-05-23T09:58:13.250" v="736" actId="478"/>
          <ac:picMkLst>
            <pc:docMk/>
            <pc:sldMk cId="0" sldId="256"/>
            <ac:picMk id="5" creationId="{EFEE9AD9-4193-426D-B042-4A0B09180B2D}"/>
          </ac:picMkLst>
        </pc:picChg>
        <pc:picChg chg="add del mod">
          <ac:chgData name="Repasi Balint" userId="7fce8048-706e-41b1-8a2d-a236ba9fcfbd" providerId="ADAL" clId="{23CE541F-806E-4C57-B4E7-C8D905E1D3CD}" dt="2019-05-25T19:43:36.965" v="897" actId="478"/>
          <ac:picMkLst>
            <pc:docMk/>
            <pc:sldMk cId="0" sldId="256"/>
            <ac:picMk id="6" creationId="{CAF5A4FF-71CA-4FE4-B89F-260AEE78431C}"/>
          </ac:picMkLst>
        </pc:picChg>
        <pc:picChg chg="add del mod">
          <ac:chgData name="Repasi Balint" userId="7fce8048-706e-41b1-8a2d-a236ba9fcfbd" providerId="ADAL" clId="{23CE541F-806E-4C57-B4E7-C8D905E1D3CD}" dt="2019-06-19T16:24:14.466" v="1538" actId="1440"/>
          <ac:picMkLst>
            <pc:docMk/>
            <pc:sldMk cId="0" sldId="256"/>
            <ac:picMk id="1026" creationId="{AAD711A9-364A-412E-8C90-FFDFA8A1B629}"/>
          </ac:picMkLst>
        </pc:picChg>
        <pc:picChg chg="add del mod">
          <ac:chgData name="Repasi Balint" userId="7fce8048-706e-41b1-8a2d-a236ba9fcfbd" providerId="ADAL" clId="{23CE541F-806E-4C57-B4E7-C8D905E1D3CD}" dt="2019-06-19T16:24:12.547" v="1537" actId="1440"/>
          <ac:picMkLst>
            <pc:docMk/>
            <pc:sldMk cId="0" sldId="256"/>
            <ac:picMk id="1028" creationId="{B4C7DB37-BEA6-4242-A444-3099CA2E39BE}"/>
          </ac:picMkLst>
        </pc:picChg>
        <pc:picChg chg="add del mod">
          <ac:chgData name="Repasi Balint" userId="7fce8048-706e-41b1-8a2d-a236ba9fcfbd" providerId="ADAL" clId="{23CE541F-806E-4C57-B4E7-C8D905E1D3CD}" dt="2019-06-19T16:24:16.323" v="1539" actId="1440"/>
          <ac:picMkLst>
            <pc:docMk/>
            <pc:sldMk cId="0" sldId="256"/>
            <ac:picMk id="1030" creationId="{C2E3A149-7957-460B-A312-DC8836D09F1A}"/>
          </ac:picMkLst>
        </pc:picChg>
      </pc:sldChg>
      <pc:sldChg chg="addSp delSp modSp">
        <pc:chgData name="Repasi Balint" userId="7fce8048-706e-41b1-8a2d-a236ba9fcfbd" providerId="ADAL" clId="{23CE541F-806E-4C57-B4E7-C8D905E1D3CD}" dt="2019-06-19T23:59:35.978" v="1626" actId="113"/>
        <pc:sldMkLst>
          <pc:docMk/>
          <pc:sldMk cId="0" sldId="257"/>
        </pc:sldMkLst>
        <pc:spChg chg="add del mod">
          <ac:chgData name="Repasi Balint" userId="7fce8048-706e-41b1-8a2d-a236ba9fcfbd" providerId="ADAL" clId="{23CE541F-806E-4C57-B4E7-C8D905E1D3CD}" dt="2019-05-23T09:55:43.579" v="606" actId="478"/>
          <ac:spMkLst>
            <pc:docMk/>
            <pc:sldMk cId="0" sldId="257"/>
            <ac:spMk id="2" creationId="{C15A16F5-AD17-4A87-B902-8BB2940AABFA}"/>
          </ac:spMkLst>
        </pc:spChg>
        <pc:spChg chg="mod">
          <ac:chgData name="Repasi Balint" userId="7fce8048-706e-41b1-8a2d-a236ba9fcfbd" providerId="ADAL" clId="{23CE541F-806E-4C57-B4E7-C8D905E1D3CD}" dt="2019-06-19T23:59:35.978" v="1626" actId="113"/>
          <ac:spMkLst>
            <pc:docMk/>
            <pc:sldMk cId="0" sldId="257"/>
            <ac:spMk id="3" creationId="{990E4C62-A04D-4835-B833-51EF645F4A72}"/>
          </ac:spMkLst>
        </pc:spChg>
        <pc:spChg chg="add del mod">
          <ac:chgData name="Repasi Balint" userId="7fce8048-706e-41b1-8a2d-a236ba9fcfbd" providerId="ADAL" clId="{23CE541F-806E-4C57-B4E7-C8D905E1D3CD}" dt="2019-05-23T09:53:43.883" v="576"/>
          <ac:spMkLst>
            <pc:docMk/>
            <pc:sldMk cId="0" sldId="257"/>
            <ac:spMk id="4" creationId="{9A2EA365-5CDE-4E31-BD85-10D17321B61E}"/>
          </ac:spMkLst>
        </pc:spChg>
        <pc:spChg chg="add del">
          <ac:chgData name="Repasi Balint" userId="7fce8048-706e-41b1-8a2d-a236ba9fcfbd" providerId="ADAL" clId="{23CE541F-806E-4C57-B4E7-C8D905E1D3CD}" dt="2019-05-22T18:56:53.343" v="107"/>
          <ac:spMkLst>
            <pc:docMk/>
            <pc:sldMk cId="0" sldId="257"/>
            <ac:spMk id="4" creationId="{A59986D4-373B-45C4-8D86-417973E08866}"/>
          </ac:spMkLst>
        </pc:spChg>
        <pc:spChg chg="add del mod">
          <ac:chgData name="Repasi Balint" userId="7fce8048-706e-41b1-8a2d-a236ba9fcfbd" providerId="ADAL" clId="{23CE541F-806E-4C57-B4E7-C8D905E1D3CD}" dt="2019-05-23T09:53:42.840" v="574" actId="478"/>
          <ac:spMkLst>
            <pc:docMk/>
            <pc:sldMk cId="0" sldId="257"/>
            <ac:spMk id="6" creationId="{E501E4AF-D1D4-4540-8B9B-AFCAA8A5347D}"/>
          </ac:spMkLst>
        </pc:spChg>
        <pc:spChg chg="add mod">
          <ac:chgData name="Repasi Balint" userId="7fce8048-706e-41b1-8a2d-a236ba9fcfbd" providerId="ADAL" clId="{23CE541F-806E-4C57-B4E7-C8D905E1D3CD}" dt="2019-05-23T09:56:55.791" v="732" actId="108"/>
          <ac:spMkLst>
            <pc:docMk/>
            <pc:sldMk cId="0" sldId="257"/>
            <ac:spMk id="8" creationId="{5B48EB8B-FA9A-4EE2-8759-16F63133499A}"/>
          </ac:spMkLst>
        </pc:spChg>
      </pc:sldChg>
      <pc:sldChg chg="addSp delSp modSp del ord">
        <pc:chgData name="Repasi Balint" userId="7fce8048-706e-41b1-8a2d-a236ba9fcfbd" providerId="ADAL" clId="{23CE541F-806E-4C57-B4E7-C8D905E1D3CD}" dt="2019-06-19T16:25:03.370" v="1541" actId="2696"/>
        <pc:sldMkLst>
          <pc:docMk/>
          <pc:sldMk cId="1669022380" sldId="260"/>
        </pc:sldMkLst>
        <pc:spChg chg="mod">
          <ac:chgData name="Repasi Balint" userId="7fce8048-706e-41b1-8a2d-a236ba9fcfbd" providerId="ADAL" clId="{23CE541F-806E-4C57-B4E7-C8D905E1D3CD}" dt="2019-06-05T13:25:53.280" v="1075" actId="20577"/>
          <ac:spMkLst>
            <pc:docMk/>
            <pc:sldMk cId="1669022380" sldId="260"/>
            <ac:spMk id="2" creationId="{92462388-8A9A-4E91-B436-C1C919432AB5}"/>
          </ac:spMkLst>
        </pc:spChg>
        <pc:picChg chg="add del mod ord">
          <ac:chgData name="Repasi Balint" userId="7fce8048-706e-41b1-8a2d-a236ba9fcfbd" providerId="ADAL" clId="{23CE541F-806E-4C57-B4E7-C8D905E1D3CD}" dt="2019-06-05T14:03:49.141" v="1287" actId="1037"/>
          <ac:picMkLst>
            <pc:docMk/>
            <pc:sldMk cId="1669022380" sldId="260"/>
            <ac:picMk id="4" creationId="{43B68948-DAF0-4E47-9E55-1D10D7D424DB}"/>
          </ac:picMkLst>
        </pc:picChg>
        <pc:picChg chg="del mod modCrop">
          <ac:chgData name="Repasi Balint" userId="7fce8048-706e-41b1-8a2d-a236ba9fcfbd" providerId="ADAL" clId="{23CE541F-806E-4C57-B4E7-C8D905E1D3CD}" dt="2019-05-22T20:40:50.508" v="434" actId="478"/>
          <ac:picMkLst>
            <pc:docMk/>
            <pc:sldMk cId="1669022380" sldId="260"/>
            <ac:picMk id="4" creationId="{791EFDB3-3FE5-41BC-A673-79E23B3A1BD7}"/>
          </ac:picMkLst>
        </pc:picChg>
        <pc:picChg chg="add del mod">
          <ac:chgData name="Repasi Balint" userId="7fce8048-706e-41b1-8a2d-a236ba9fcfbd" providerId="ADAL" clId="{23CE541F-806E-4C57-B4E7-C8D905E1D3CD}" dt="2019-06-05T13:32:08.848" v="1087" actId="478"/>
          <ac:picMkLst>
            <pc:docMk/>
            <pc:sldMk cId="1669022380" sldId="260"/>
            <ac:picMk id="4" creationId="{D06E36F5-D017-4AF5-9B39-92F19970BA58}"/>
          </ac:picMkLst>
        </pc:picChg>
        <pc:picChg chg="add del mod">
          <ac:chgData name="Repasi Balint" userId="7fce8048-706e-41b1-8a2d-a236ba9fcfbd" providerId="ADAL" clId="{23CE541F-806E-4C57-B4E7-C8D905E1D3CD}" dt="2019-05-22T20:10:01.342" v="293" actId="478"/>
          <ac:picMkLst>
            <pc:docMk/>
            <pc:sldMk cId="1669022380" sldId="260"/>
            <ac:picMk id="5" creationId="{78B0A80F-B973-437B-8D2F-D10E258233EC}"/>
          </ac:picMkLst>
        </pc:picChg>
        <pc:picChg chg="add del mod">
          <ac:chgData name="Repasi Balint" userId="7fce8048-706e-41b1-8a2d-a236ba9fcfbd" providerId="ADAL" clId="{23CE541F-806E-4C57-B4E7-C8D905E1D3CD}" dt="2019-06-05T13:41:48.704" v="1092" actId="478"/>
          <ac:picMkLst>
            <pc:docMk/>
            <pc:sldMk cId="1669022380" sldId="260"/>
            <ac:picMk id="6" creationId="{EEAF8EDB-359A-45F1-9289-56888296F717}"/>
          </ac:picMkLst>
        </pc:picChg>
        <pc:picChg chg="add del mod">
          <ac:chgData name="Repasi Balint" userId="7fce8048-706e-41b1-8a2d-a236ba9fcfbd" providerId="ADAL" clId="{23CE541F-806E-4C57-B4E7-C8D905E1D3CD}" dt="2019-05-22T20:12:06.541" v="298"/>
          <ac:picMkLst>
            <pc:docMk/>
            <pc:sldMk cId="1669022380" sldId="260"/>
            <ac:picMk id="7" creationId="{DD6FDB64-07EC-4AA3-AC29-4EDF0C200C15}"/>
          </ac:picMkLst>
        </pc:picChg>
        <pc:picChg chg="add del mod">
          <ac:chgData name="Repasi Balint" userId="7fce8048-706e-41b1-8a2d-a236ba9fcfbd" providerId="ADAL" clId="{23CE541F-806E-4C57-B4E7-C8D905E1D3CD}" dt="2019-06-05T14:03:45.035" v="1272" actId="478"/>
          <ac:picMkLst>
            <pc:docMk/>
            <pc:sldMk cId="1669022380" sldId="260"/>
            <ac:picMk id="8" creationId="{C6A90474-5853-47B2-8AE5-5CFAD6740E8B}"/>
          </ac:picMkLst>
        </pc:picChg>
        <pc:picChg chg="add del mod">
          <ac:chgData name="Repasi Balint" userId="7fce8048-706e-41b1-8a2d-a236ba9fcfbd" providerId="ADAL" clId="{23CE541F-806E-4C57-B4E7-C8D905E1D3CD}" dt="2019-05-22T20:14:27.590" v="311"/>
          <ac:picMkLst>
            <pc:docMk/>
            <pc:sldMk cId="1669022380" sldId="260"/>
            <ac:picMk id="9" creationId="{DFB65B91-13F5-4346-A99B-4BFDF2896C75}"/>
          </ac:picMkLst>
        </pc:picChg>
        <pc:picChg chg="add del mod">
          <ac:chgData name="Repasi Balint" userId="7fce8048-706e-41b1-8a2d-a236ba9fcfbd" providerId="ADAL" clId="{23CE541F-806E-4C57-B4E7-C8D905E1D3CD}" dt="2019-05-22T20:41:02.524" v="439" actId="478"/>
          <ac:picMkLst>
            <pc:docMk/>
            <pc:sldMk cId="1669022380" sldId="260"/>
            <ac:picMk id="11" creationId="{DAF98605-32DA-4B87-B81F-611F8A7BB679}"/>
          </ac:picMkLst>
        </pc:picChg>
        <pc:picChg chg="add del mod">
          <ac:chgData name="Repasi Balint" userId="7fce8048-706e-41b1-8a2d-a236ba9fcfbd" providerId="ADAL" clId="{23CE541F-806E-4C57-B4E7-C8D905E1D3CD}" dt="2019-06-05T13:25:55.001" v="1076" actId="478"/>
          <ac:picMkLst>
            <pc:docMk/>
            <pc:sldMk cId="1669022380" sldId="260"/>
            <ac:picMk id="13" creationId="{2EF92DA2-9604-4ED2-AADB-7E6E0C38CCFF}"/>
          </ac:picMkLst>
        </pc:picChg>
        <pc:cxnChg chg="add mod">
          <ac:chgData name="Repasi Balint" userId="7fce8048-706e-41b1-8a2d-a236ba9fcfbd" providerId="ADAL" clId="{23CE541F-806E-4C57-B4E7-C8D905E1D3CD}" dt="2019-06-05T13:47:31.551" v="1198" actId="1035"/>
          <ac:cxnSpMkLst>
            <pc:docMk/>
            <pc:sldMk cId="1669022380" sldId="260"/>
            <ac:cxnSpMk id="10" creationId="{6123A6B6-EEF4-427D-B8B3-D7DF93A515C9}"/>
          </ac:cxnSpMkLst>
        </pc:cxnChg>
      </pc:sldChg>
      <pc:sldChg chg="addSp delSp modSp add del">
        <pc:chgData name="Repasi Balint" userId="7fce8048-706e-41b1-8a2d-a236ba9fcfbd" providerId="ADAL" clId="{23CE541F-806E-4C57-B4E7-C8D905E1D3CD}" dt="2019-06-19T16:25:03.355" v="1540" actId="2696"/>
        <pc:sldMkLst>
          <pc:docMk/>
          <pc:sldMk cId="2423070598" sldId="261"/>
        </pc:sldMkLst>
        <pc:spChg chg="mod">
          <ac:chgData name="Repasi Balint" userId="7fce8048-706e-41b1-8a2d-a236ba9fcfbd" providerId="ADAL" clId="{23CE541F-806E-4C57-B4E7-C8D905E1D3CD}" dt="2019-06-05T13:25:40.600" v="1061"/>
          <ac:spMkLst>
            <pc:docMk/>
            <pc:sldMk cId="2423070598" sldId="261"/>
            <ac:spMk id="2" creationId="{A6E8BBE8-4B01-48A9-80C2-409AF54D5E45}"/>
          </ac:spMkLst>
        </pc:spChg>
        <pc:spChg chg="del">
          <ac:chgData name="Repasi Balint" userId="7fce8048-706e-41b1-8a2d-a236ba9fcfbd" providerId="ADAL" clId="{23CE541F-806E-4C57-B4E7-C8D905E1D3CD}" dt="2019-05-22T20:03:32.469" v="263" actId="478"/>
          <ac:spMkLst>
            <pc:docMk/>
            <pc:sldMk cId="2423070598" sldId="261"/>
            <ac:spMk id="3" creationId="{C613CEF6-F8F7-4894-A82B-08C277DBEC49}"/>
          </ac:spMkLst>
        </pc:spChg>
        <pc:picChg chg="add del mod">
          <ac:chgData name="Repasi Balint" userId="7fce8048-706e-41b1-8a2d-a236ba9fcfbd" providerId="ADAL" clId="{23CE541F-806E-4C57-B4E7-C8D905E1D3CD}" dt="2019-05-22T20:08:34.847" v="281" actId="478"/>
          <ac:picMkLst>
            <pc:docMk/>
            <pc:sldMk cId="2423070598" sldId="261"/>
            <ac:picMk id="4" creationId="{334B0AF8-7A3C-4749-81EB-99B850BD6468}"/>
          </ac:picMkLst>
        </pc:picChg>
        <pc:picChg chg="add mod modCrop">
          <ac:chgData name="Repasi Balint" userId="7fce8048-706e-41b1-8a2d-a236ba9fcfbd" providerId="ADAL" clId="{23CE541F-806E-4C57-B4E7-C8D905E1D3CD}" dt="2019-06-05T13:46:58.599" v="1173" actId="1035"/>
          <ac:picMkLst>
            <pc:docMk/>
            <pc:sldMk cId="2423070598" sldId="261"/>
            <ac:picMk id="4" creationId="{99B82D57-1B94-4DC9-BADC-7F233BC10007}"/>
          </ac:picMkLst>
        </pc:picChg>
        <pc:picChg chg="add del mod">
          <ac:chgData name="Repasi Balint" userId="7fce8048-706e-41b1-8a2d-a236ba9fcfbd" providerId="ADAL" clId="{23CE541F-806E-4C57-B4E7-C8D905E1D3CD}" dt="2019-05-22T20:09:35.448" v="287" actId="478"/>
          <ac:picMkLst>
            <pc:docMk/>
            <pc:sldMk cId="2423070598" sldId="261"/>
            <ac:picMk id="6" creationId="{3BE7EF66-BBAC-48CC-B33B-991652E27A6F}"/>
          </ac:picMkLst>
        </pc:picChg>
        <pc:picChg chg="add del mod">
          <ac:chgData name="Repasi Balint" userId="7fce8048-706e-41b1-8a2d-a236ba9fcfbd" providerId="ADAL" clId="{23CE541F-806E-4C57-B4E7-C8D905E1D3CD}" dt="2019-05-22T20:12:42.703" v="306" actId="478"/>
          <ac:picMkLst>
            <pc:docMk/>
            <pc:sldMk cId="2423070598" sldId="261"/>
            <ac:picMk id="7" creationId="{2309A2FB-C2B6-4DCD-B410-0A8F01D5E185}"/>
          </ac:picMkLst>
        </pc:picChg>
        <pc:picChg chg="add del mod modCrop">
          <ac:chgData name="Repasi Balint" userId="7fce8048-706e-41b1-8a2d-a236ba9fcfbd" providerId="ADAL" clId="{23CE541F-806E-4C57-B4E7-C8D905E1D3CD}" dt="2019-05-22T20:22:16.574" v="409" actId="478"/>
          <ac:picMkLst>
            <pc:docMk/>
            <pc:sldMk cId="2423070598" sldId="261"/>
            <ac:picMk id="8" creationId="{58550841-8497-412C-8A1C-46D1C701312C}"/>
          </ac:picMkLst>
        </pc:picChg>
        <pc:picChg chg="add del mod modCrop">
          <ac:chgData name="Repasi Balint" userId="7fce8048-706e-41b1-8a2d-a236ba9fcfbd" providerId="ADAL" clId="{23CE541F-806E-4C57-B4E7-C8D905E1D3CD}" dt="2019-05-22T20:41:15.084" v="444" actId="478"/>
          <ac:picMkLst>
            <pc:docMk/>
            <pc:sldMk cId="2423070598" sldId="261"/>
            <ac:picMk id="10" creationId="{0042CE22-F01F-4D3E-891D-258D5D8AE836}"/>
          </ac:picMkLst>
        </pc:picChg>
        <pc:picChg chg="add del mod">
          <ac:chgData name="Repasi Balint" userId="7fce8048-706e-41b1-8a2d-a236ba9fcfbd" providerId="ADAL" clId="{23CE541F-806E-4C57-B4E7-C8D905E1D3CD}" dt="2019-05-23T10:05:55.774" v="754" actId="478"/>
          <ac:picMkLst>
            <pc:docMk/>
            <pc:sldMk cId="2423070598" sldId="261"/>
            <ac:picMk id="12" creationId="{91FEF838-E55F-47D7-A59E-9E4B924D8672}"/>
          </ac:picMkLst>
        </pc:picChg>
        <pc:cxnChg chg="add del mod">
          <ac:chgData name="Repasi Balint" userId="7fce8048-706e-41b1-8a2d-a236ba9fcfbd" providerId="ADAL" clId="{23CE541F-806E-4C57-B4E7-C8D905E1D3CD}" dt="2019-06-05T13:45:58.565" v="1117"/>
          <ac:cxnSpMkLst>
            <pc:docMk/>
            <pc:sldMk cId="2423070598" sldId="261"/>
            <ac:cxnSpMk id="6" creationId="{351A4EE3-6DEE-4F13-ADCE-810A68704DA6}"/>
          </ac:cxnSpMkLst>
        </pc:cxnChg>
      </pc:sldChg>
      <pc:sldChg chg="addSp delSp modSp add">
        <pc:chgData name="Repasi Balint" userId="7fce8048-706e-41b1-8a2d-a236ba9fcfbd" providerId="ADAL" clId="{23CE541F-806E-4C57-B4E7-C8D905E1D3CD}" dt="2019-06-19T23:59:19.614" v="1624" actId="113"/>
        <pc:sldMkLst>
          <pc:docMk/>
          <pc:sldMk cId="1305798697" sldId="262"/>
        </pc:sldMkLst>
        <pc:spChg chg="del">
          <ac:chgData name="Repasi Balint" userId="7fce8048-706e-41b1-8a2d-a236ba9fcfbd" providerId="ADAL" clId="{23CE541F-806E-4C57-B4E7-C8D905E1D3CD}" dt="2019-05-23T09:55:54.522" v="628" actId="478"/>
          <ac:spMkLst>
            <pc:docMk/>
            <pc:sldMk cId="1305798697" sldId="262"/>
            <ac:spMk id="2" creationId="{C15A16F5-AD17-4A87-B902-8BB2940AABFA}"/>
          </ac:spMkLst>
        </pc:spChg>
        <pc:spChg chg="mod">
          <ac:chgData name="Repasi Balint" userId="7fce8048-706e-41b1-8a2d-a236ba9fcfbd" providerId="ADAL" clId="{23CE541F-806E-4C57-B4E7-C8D905E1D3CD}" dt="2019-06-19T23:59:19.614" v="1624" actId="113"/>
          <ac:spMkLst>
            <pc:docMk/>
            <pc:sldMk cId="1305798697" sldId="262"/>
            <ac:spMk id="3" creationId="{990E4C62-A04D-4835-B833-51EF645F4A72}"/>
          </ac:spMkLst>
        </pc:spChg>
        <pc:spChg chg="add mod">
          <ac:chgData name="Repasi Balint" userId="7fce8048-706e-41b1-8a2d-a236ba9fcfbd" providerId="ADAL" clId="{23CE541F-806E-4C57-B4E7-C8D905E1D3CD}" dt="2019-06-05T13:20:57.416" v="916" actId="14100"/>
          <ac:spMkLst>
            <pc:docMk/>
            <pc:sldMk cId="1305798697" sldId="262"/>
            <ac:spMk id="5" creationId="{2365D81B-9BE0-4F74-8ADD-AD62A61480F3}"/>
          </ac:spMkLst>
        </pc:spChg>
      </pc:sldChg>
      <pc:sldChg chg="modSp add">
        <pc:chgData name="Repasi Balint" userId="7fce8048-706e-41b1-8a2d-a236ba9fcfbd" providerId="ADAL" clId="{23CE541F-806E-4C57-B4E7-C8D905E1D3CD}" dt="2019-06-20T00:39:20.239" v="3257" actId="20577"/>
        <pc:sldMkLst>
          <pc:docMk/>
          <pc:sldMk cId="2560509021" sldId="263"/>
        </pc:sldMkLst>
        <pc:spChg chg="mod">
          <ac:chgData name="Repasi Balint" userId="7fce8048-706e-41b1-8a2d-a236ba9fcfbd" providerId="ADAL" clId="{23CE541F-806E-4C57-B4E7-C8D905E1D3CD}" dt="2019-06-20T00:39:20.239" v="3257" actId="20577"/>
          <ac:spMkLst>
            <pc:docMk/>
            <pc:sldMk cId="2560509021" sldId="263"/>
            <ac:spMk id="2" creationId="{041AD002-C588-4A44-B64A-878D87ABB91C}"/>
          </ac:spMkLst>
        </pc:spChg>
        <pc:spChg chg="mod">
          <ac:chgData name="Repasi Balint" userId="7fce8048-706e-41b1-8a2d-a236ba9fcfbd" providerId="ADAL" clId="{23CE541F-806E-4C57-B4E7-C8D905E1D3CD}" dt="2019-06-20T00:29:25.010" v="2774" actId="403"/>
          <ac:spMkLst>
            <pc:docMk/>
            <pc:sldMk cId="2560509021" sldId="263"/>
            <ac:spMk id="3" creationId="{3463FE16-128E-499F-83B6-F50E4EEE6DB3}"/>
          </ac:spMkLst>
        </pc:spChg>
      </pc:sldChg>
      <pc:sldChg chg="modSp add del">
        <pc:chgData name="Repasi Balint" userId="7fce8048-706e-41b1-8a2d-a236ba9fcfbd" providerId="ADAL" clId="{23CE541F-806E-4C57-B4E7-C8D905E1D3CD}" dt="2019-06-20T00:18:58.844" v="2343" actId="2696"/>
        <pc:sldMkLst>
          <pc:docMk/>
          <pc:sldMk cId="528597378" sldId="264"/>
        </pc:sldMkLst>
        <pc:spChg chg="mod">
          <ac:chgData name="Repasi Balint" userId="7fce8048-706e-41b1-8a2d-a236ba9fcfbd" providerId="ADAL" clId="{23CE541F-806E-4C57-B4E7-C8D905E1D3CD}" dt="2019-06-20T00:13:00.504" v="2157"/>
          <ac:spMkLst>
            <pc:docMk/>
            <pc:sldMk cId="528597378" sldId="264"/>
            <ac:spMk id="2" creationId="{0E64271C-D3C0-488A-8A7E-8A2E42544595}"/>
          </ac:spMkLst>
        </pc:spChg>
        <pc:spChg chg="mod">
          <ac:chgData name="Repasi Balint" userId="7fce8048-706e-41b1-8a2d-a236ba9fcfbd" providerId="ADAL" clId="{23CE541F-806E-4C57-B4E7-C8D905E1D3CD}" dt="2019-06-20T00:17:23.551" v="2235"/>
          <ac:spMkLst>
            <pc:docMk/>
            <pc:sldMk cId="528597378" sldId="264"/>
            <ac:spMk id="3" creationId="{1ACAB654-8528-4F48-B249-6E3E2AC6A389}"/>
          </ac:spMkLst>
        </pc:spChg>
      </pc:sldChg>
      <pc:sldChg chg="delSp modSp add del">
        <pc:chgData name="Repasi Balint" userId="7fce8048-706e-41b1-8a2d-a236ba9fcfbd" providerId="ADAL" clId="{23CE541F-806E-4C57-B4E7-C8D905E1D3CD}" dt="2019-06-20T00:06:39.301" v="1721" actId="2696"/>
        <pc:sldMkLst>
          <pc:docMk/>
          <pc:sldMk cId="1462906621" sldId="264"/>
        </pc:sldMkLst>
        <pc:spChg chg="mod">
          <ac:chgData name="Repasi Balint" userId="7fce8048-706e-41b1-8a2d-a236ba9fcfbd" providerId="ADAL" clId="{23CE541F-806E-4C57-B4E7-C8D905E1D3CD}" dt="2019-06-20T00:06:14.695" v="1719" actId="20577"/>
          <ac:spMkLst>
            <pc:docMk/>
            <pc:sldMk cId="1462906621" sldId="264"/>
            <ac:spMk id="2" creationId="{86767014-9AA4-48D5-888B-A0F341C502C6}"/>
          </ac:spMkLst>
        </pc:spChg>
        <pc:spChg chg="del">
          <ac:chgData name="Repasi Balint" userId="7fce8048-706e-41b1-8a2d-a236ba9fcfbd" providerId="ADAL" clId="{23CE541F-806E-4C57-B4E7-C8D905E1D3CD}" dt="2019-06-20T00:06:18.301" v="1720" actId="478"/>
          <ac:spMkLst>
            <pc:docMk/>
            <pc:sldMk cId="1462906621" sldId="264"/>
            <ac:spMk id="3" creationId="{416EDEC7-A6E2-4C98-B7E0-0FABA6F116C9}"/>
          </ac:spMkLst>
        </pc:spChg>
      </pc:sldChg>
      <pc:sldChg chg="modSp add">
        <pc:chgData name="Repasi Balint" userId="7fce8048-706e-41b1-8a2d-a236ba9fcfbd" providerId="ADAL" clId="{23CE541F-806E-4C57-B4E7-C8D905E1D3CD}" dt="2019-06-20T00:30:02.785" v="2807" actId="20577"/>
        <pc:sldMkLst>
          <pc:docMk/>
          <pc:sldMk cId="3613326425" sldId="265"/>
        </pc:sldMkLst>
        <pc:spChg chg="mod">
          <ac:chgData name="Repasi Balint" userId="7fce8048-706e-41b1-8a2d-a236ba9fcfbd" providerId="ADAL" clId="{23CE541F-806E-4C57-B4E7-C8D905E1D3CD}" dt="2019-06-20T00:19:25.410" v="2349" actId="20577"/>
          <ac:spMkLst>
            <pc:docMk/>
            <pc:sldMk cId="3613326425" sldId="265"/>
            <ac:spMk id="2" creationId="{5FD07A3F-FD0F-4AC7-B750-9E8B96491369}"/>
          </ac:spMkLst>
        </pc:spChg>
        <pc:spChg chg="mod">
          <ac:chgData name="Repasi Balint" userId="7fce8048-706e-41b1-8a2d-a236ba9fcfbd" providerId="ADAL" clId="{23CE541F-806E-4C57-B4E7-C8D905E1D3CD}" dt="2019-06-20T00:30:02.785" v="2807" actId="20577"/>
          <ac:spMkLst>
            <pc:docMk/>
            <pc:sldMk cId="3613326425" sldId="265"/>
            <ac:spMk id="3" creationId="{2A51F11E-5FF8-460B-A379-0C49F3631533}"/>
          </ac:spMkLst>
        </pc:spChg>
      </pc:sldChg>
      <pc:sldChg chg="modSp add setBg">
        <pc:chgData name="Repasi Balint" userId="7fce8048-706e-41b1-8a2d-a236ba9fcfbd" providerId="ADAL" clId="{23CE541F-806E-4C57-B4E7-C8D905E1D3CD}" dt="2019-06-20T00:39:27.692" v="3261" actId="20577"/>
        <pc:sldMkLst>
          <pc:docMk/>
          <pc:sldMk cId="1894519661" sldId="266"/>
        </pc:sldMkLst>
        <pc:spChg chg="mod">
          <ac:chgData name="Repasi Balint" userId="7fce8048-706e-41b1-8a2d-a236ba9fcfbd" providerId="ADAL" clId="{23CE541F-806E-4C57-B4E7-C8D905E1D3CD}" dt="2019-06-20T00:39:27.692" v="3261" actId="20577"/>
          <ac:spMkLst>
            <pc:docMk/>
            <pc:sldMk cId="1894519661" sldId="266"/>
            <ac:spMk id="2" creationId="{E84146FF-6961-4170-9D4E-C8CB2B4AD127}"/>
          </ac:spMkLst>
        </pc:spChg>
        <pc:spChg chg="mod">
          <ac:chgData name="Repasi Balint" userId="7fce8048-706e-41b1-8a2d-a236ba9fcfbd" providerId="ADAL" clId="{23CE541F-806E-4C57-B4E7-C8D905E1D3CD}" dt="2019-06-20T00:38:29.661" v="3227" actId="27636"/>
          <ac:spMkLst>
            <pc:docMk/>
            <pc:sldMk cId="1894519661" sldId="266"/>
            <ac:spMk id="3" creationId="{3A4B9E7C-FA86-4314-8887-783ECC7456FC}"/>
          </ac:spMkLst>
        </pc:spChg>
      </pc:sldChg>
      <pc:sldChg chg="addSp delSp modSp add">
        <pc:chgData name="Repasi Balint" userId="7fce8048-706e-41b1-8a2d-a236ba9fcfbd" providerId="ADAL" clId="{23CE541F-806E-4C57-B4E7-C8D905E1D3CD}" dt="2019-06-20T00:43:18.547" v="3282"/>
        <pc:sldMkLst>
          <pc:docMk/>
          <pc:sldMk cId="824943819" sldId="267"/>
        </pc:sldMkLst>
        <pc:spChg chg="mod">
          <ac:chgData name="Repasi Balint" userId="7fce8048-706e-41b1-8a2d-a236ba9fcfbd" providerId="ADAL" clId="{23CE541F-806E-4C57-B4E7-C8D905E1D3CD}" dt="2019-06-20T00:43:18.547" v="3282"/>
          <ac:spMkLst>
            <pc:docMk/>
            <pc:sldMk cId="824943819" sldId="267"/>
            <ac:spMk id="2" creationId="{6F532BCA-E057-46AC-B503-425219D380D0}"/>
          </ac:spMkLst>
        </pc:spChg>
        <pc:spChg chg="del">
          <ac:chgData name="Repasi Balint" userId="7fce8048-706e-41b1-8a2d-a236ba9fcfbd" providerId="ADAL" clId="{23CE541F-806E-4C57-B4E7-C8D905E1D3CD}" dt="2019-06-20T00:39:55.458" v="3266" actId="478"/>
          <ac:spMkLst>
            <pc:docMk/>
            <pc:sldMk cId="824943819" sldId="267"/>
            <ac:spMk id="3" creationId="{C6708E4B-EA7B-459B-BE48-EE7267902840}"/>
          </ac:spMkLst>
        </pc:spChg>
        <pc:picChg chg="add mod">
          <ac:chgData name="Repasi Balint" userId="7fce8048-706e-41b1-8a2d-a236ba9fcfbd" providerId="ADAL" clId="{23CE541F-806E-4C57-B4E7-C8D905E1D3CD}" dt="2019-06-20T00:43:14.717" v="3280" actId="1076"/>
          <ac:picMkLst>
            <pc:docMk/>
            <pc:sldMk cId="824943819" sldId="267"/>
            <ac:picMk id="5" creationId="{4E1B2C74-3E2E-45D2-A707-3F3500B67A1D}"/>
          </ac:picMkLst>
        </pc:picChg>
      </pc:sldChg>
      <pc:sldChg chg="addSp delSp modSp add">
        <pc:chgData name="Repasi Balint" userId="7fce8048-706e-41b1-8a2d-a236ba9fcfbd" providerId="ADAL" clId="{23CE541F-806E-4C57-B4E7-C8D905E1D3CD}" dt="2019-06-20T00:43:21.946" v="3283"/>
        <pc:sldMkLst>
          <pc:docMk/>
          <pc:sldMk cId="39439567" sldId="268"/>
        </pc:sldMkLst>
        <pc:spChg chg="mod">
          <ac:chgData name="Repasi Balint" userId="7fce8048-706e-41b1-8a2d-a236ba9fcfbd" providerId="ADAL" clId="{23CE541F-806E-4C57-B4E7-C8D905E1D3CD}" dt="2019-06-20T00:43:21.946" v="3283"/>
          <ac:spMkLst>
            <pc:docMk/>
            <pc:sldMk cId="39439567" sldId="268"/>
            <ac:spMk id="2" creationId="{4525336A-89B0-4ABF-B22C-EDA6EA4B71CB}"/>
          </ac:spMkLst>
        </pc:spChg>
        <pc:spChg chg="del">
          <ac:chgData name="Repasi Balint" userId="7fce8048-706e-41b1-8a2d-a236ba9fcfbd" providerId="ADAL" clId="{23CE541F-806E-4C57-B4E7-C8D905E1D3CD}" dt="2019-06-20T00:42:36.614" v="3273" actId="478"/>
          <ac:spMkLst>
            <pc:docMk/>
            <pc:sldMk cId="39439567" sldId="268"/>
            <ac:spMk id="3" creationId="{DA6ED739-9CA4-4FD8-A029-EE050C209413}"/>
          </ac:spMkLst>
        </pc:spChg>
        <pc:picChg chg="add mod">
          <ac:chgData name="Repasi Balint" userId="7fce8048-706e-41b1-8a2d-a236ba9fcfbd" providerId="ADAL" clId="{23CE541F-806E-4C57-B4E7-C8D905E1D3CD}" dt="2019-06-20T00:43:10.637" v="3279" actId="1076"/>
          <ac:picMkLst>
            <pc:docMk/>
            <pc:sldMk cId="39439567" sldId="268"/>
            <ac:picMk id="5" creationId="{7B433C81-4957-48B3-805F-3C0D02B7C4AC}"/>
          </ac:picMkLst>
        </pc:picChg>
      </pc:sldChg>
      <pc:sldChg chg="modSp add del">
        <pc:chgData name="Repasi Balint" userId="7fce8048-706e-41b1-8a2d-a236ba9fcfbd" providerId="ADAL" clId="{23CE541F-806E-4C57-B4E7-C8D905E1D3CD}" dt="2019-06-20T00:49:18.966" v="3375" actId="2696"/>
        <pc:sldMkLst>
          <pc:docMk/>
          <pc:sldMk cId="1071274139" sldId="269"/>
        </pc:sldMkLst>
        <pc:spChg chg="mod">
          <ac:chgData name="Repasi Balint" userId="7fce8048-706e-41b1-8a2d-a236ba9fcfbd" providerId="ADAL" clId="{23CE541F-806E-4C57-B4E7-C8D905E1D3CD}" dt="2019-06-20T00:48:25.260" v="3298" actId="20577"/>
          <ac:spMkLst>
            <pc:docMk/>
            <pc:sldMk cId="1071274139" sldId="269"/>
            <ac:spMk id="2" creationId="{AE15C07D-F2A1-4058-9E38-B028C164451F}"/>
          </ac:spMkLst>
        </pc:spChg>
        <pc:spChg chg="mod">
          <ac:chgData name="Repasi Balint" userId="7fce8048-706e-41b1-8a2d-a236ba9fcfbd" providerId="ADAL" clId="{23CE541F-806E-4C57-B4E7-C8D905E1D3CD}" dt="2019-06-20T00:48:56.636" v="3374" actId="20577"/>
          <ac:spMkLst>
            <pc:docMk/>
            <pc:sldMk cId="1071274139" sldId="269"/>
            <ac:spMk id="3" creationId="{8342E361-ADE4-452D-BEC5-4D7C87F8AC0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6C5B9-6F6F-43F3-8F3B-BAE9CE0F5B0C}" type="datetimeFigureOut">
              <a:rPr lang="hu-HU" smtClean="0"/>
              <a:t>2019. 06. 19.</a:t>
            </a:fld>
            <a:endParaRPr lang="hu-HU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hu-H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621345-7092-46C8-92BD-64A564F88626}" type="slidenum">
              <a:rPr lang="hu-HU" smtClean="0"/>
              <a:t>‹Nr.›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4128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621345-7092-46C8-92BD-64A564F88626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6531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621345-7092-46C8-92BD-64A564F88626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363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621345-7092-46C8-92BD-64A564F88626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2948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621345-7092-46C8-92BD-64A564F88626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7398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92686C-B753-48D6-B28F-AC60CDC4F7EA}" type="datetime1">
              <a:rPr lang="hu-HU" smtClean="0"/>
              <a:pPr lvl="0"/>
              <a:t>2019. 06. 19.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1447D1-653F-4A3D-913A-A1A26195A384}" type="slidenum">
              <a:rPr lang="hu-HU" smtClean="0"/>
              <a:t>‹Nr.›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0485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92686C-B753-48D6-B28F-AC60CDC4F7EA}" type="datetime1">
              <a:rPr lang="hu-HU" smtClean="0"/>
              <a:pPr lvl="0"/>
              <a:t>2019. 06. 19.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1447D1-653F-4A3D-913A-A1A26195A384}" type="slidenum">
              <a:rPr lang="hu-HU" smtClean="0"/>
              <a:t>‹Nr.›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4776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92686C-B753-48D6-B28F-AC60CDC4F7EA}" type="datetime1">
              <a:rPr lang="hu-HU" smtClean="0"/>
              <a:pPr lvl="0"/>
              <a:t>2019. 06. 19.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1447D1-653F-4A3D-913A-A1A26195A384}" type="slidenum">
              <a:rPr lang="hu-HU" smtClean="0"/>
              <a:t>‹Nr.›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6037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92686C-B753-48D6-B28F-AC60CDC4F7EA}" type="datetime1">
              <a:rPr lang="hu-HU" smtClean="0"/>
              <a:pPr lvl="0"/>
              <a:t>2019. 06. 19.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1447D1-653F-4A3D-913A-A1A26195A384}" type="slidenum">
              <a:rPr lang="hu-HU" smtClean="0"/>
              <a:t>‹Nr.›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8934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92686C-B753-48D6-B28F-AC60CDC4F7EA}" type="datetime1">
              <a:rPr lang="hu-HU" smtClean="0"/>
              <a:pPr lvl="0"/>
              <a:t>2019. 06. 19.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1447D1-653F-4A3D-913A-A1A26195A384}" type="slidenum">
              <a:rPr lang="hu-HU" smtClean="0"/>
              <a:t>‹Nr.›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1121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92686C-B753-48D6-B28F-AC60CDC4F7EA}" type="datetime1">
              <a:rPr lang="hu-HU" smtClean="0"/>
              <a:pPr lvl="0"/>
              <a:t>2019. 06. 19.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1447D1-653F-4A3D-913A-A1A26195A384}" type="slidenum">
              <a:rPr lang="hu-HU" smtClean="0"/>
              <a:t>‹Nr.›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0158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92686C-B753-48D6-B28F-AC60CDC4F7EA}" type="datetime1">
              <a:rPr lang="hu-HU" smtClean="0"/>
              <a:pPr lvl="0"/>
              <a:t>2019. 06. 19.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1447D1-653F-4A3D-913A-A1A26195A384}" type="slidenum">
              <a:rPr lang="hu-HU" smtClean="0"/>
              <a:t>‹Nr.›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7994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92686C-B753-48D6-B28F-AC60CDC4F7EA}" type="datetime1">
              <a:rPr lang="hu-HU" smtClean="0"/>
              <a:pPr lvl="0"/>
              <a:t>2019. 06. 19.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1447D1-653F-4A3D-913A-A1A26195A384}" type="slidenum">
              <a:rPr lang="hu-HU" smtClean="0"/>
              <a:t>‹Nr.›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5529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92686C-B753-48D6-B28F-AC60CDC4F7EA}" type="datetime1">
              <a:rPr lang="hu-HU" smtClean="0"/>
              <a:pPr lvl="0"/>
              <a:t>2019. 06. 19.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1447D1-653F-4A3D-913A-A1A26195A384}" type="slidenum">
              <a:rPr lang="hu-HU" smtClean="0"/>
              <a:t>‹Nr.›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6120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92686C-B753-48D6-B28F-AC60CDC4F7EA}" type="datetime1">
              <a:rPr lang="hu-HU" smtClean="0"/>
              <a:pPr lvl="0"/>
              <a:t>2019. 06. 19.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1447D1-653F-4A3D-913A-A1A26195A384}" type="slidenum">
              <a:rPr lang="hu-HU" smtClean="0"/>
              <a:t>‹Nr.›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171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92686C-B753-48D6-B28F-AC60CDC4F7EA}" type="datetime1">
              <a:rPr lang="hu-HU" smtClean="0"/>
              <a:pPr lvl="0"/>
              <a:t>2019. 06. 19.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1447D1-653F-4A3D-913A-A1A26195A384}" type="slidenum">
              <a:rPr lang="hu-HU" smtClean="0"/>
              <a:t>‹Nr.›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2277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92686C-B753-48D6-B28F-AC60CDC4F7EA}" type="datetime1">
              <a:rPr lang="hu-HU" smtClean="0"/>
              <a:pPr lvl="0"/>
              <a:t>2019. 06. 19.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1447D1-653F-4A3D-913A-A1A26195A384}" type="slidenum">
              <a:rPr lang="hu-HU" smtClean="0"/>
              <a:t>‹Nr.›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4048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92686C-B753-48D6-B28F-AC60CDC4F7EA}" type="datetime1">
              <a:rPr lang="hu-HU" smtClean="0"/>
              <a:pPr lvl="0"/>
              <a:t>2019. 06. 19.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1447D1-653F-4A3D-913A-A1A26195A384}" type="slidenum">
              <a:rPr lang="hu-HU" smtClean="0"/>
              <a:t>‹Nr.›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8093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92686C-B753-48D6-B28F-AC60CDC4F7EA}" type="datetime1">
              <a:rPr lang="hu-HU" smtClean="0"/>
              <a:pPr lvl="0"/>
              <a:t>2019. 06. 19.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1447D1-653F-4A3D-913A-A1A26195A384}" type="slidenum">
              <a:rPr lang="hu-HU" smtClean="0"/>
              <a:t>‹Nr.›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3055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92686C-B753-48D6-B28F-AC60CDC4F7EA}" type="datetime1">
              <a:rPr lang="hu-HU" smtClean="0"/>
              <a:pPr lvl="0"/>
              <a:t>2019. 06. 19.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1447D1-653F-4A3D-913A-A1A26195A384}" type="slidenum">
              <a:rPr lang="hu-HU" smtClean="0"/>
              <a:t>‹Nr.›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22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1447D1-653F-4A3D-913A-A1A26195A384}" type="slidenum">
              <a:rPr lang="hu-HU" smtClean="0"/>
              <a:t>‹Nr.›</a:t>
            </a:fld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92686C-B753-48D6-B28F-AC60CDC4F7EA}" type="datetime1">
              <a:rPr lang="hu-HU" smtClean="0"/>
              <a:pPr lvl="0"/>
              <a:t>2019. 06. 19.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141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D392686C-B753-48D6-B28F-AC60CDC4F7EA}" type="datetime1">
              <a:rPr lang="hu-HU" smtClean="0"/>
              <a:pPr lvl="0"/>
              <a:t>2019. 06. 19.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lvl="0"/>
            <a:fld id="{371447D1-653F-4A3D-913A-A1A26195A384}" type="slidenum">
              <a:rPr lang="hu-HU" smtClean="0"/>
              <a:t>‹Nr.›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4255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6B861EB-620C-422A-B848-6DE5417FEE0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07067" y="1700981"/>
            <a:ext cx="7766936" cy="2349855"/>
          </a:xfrm>
        </p:spPr>
        <p:txBody>
          <a:bodyPr/>
          <a:lstStyle/>
          <a:p>
            <a:pPr lvl="0"/>
            <a:r>
              <a:rPr lang="en-GB" sz="4800" b="1" dirty="0">
                <a:solidFill>
                  <a:schemeClr val="accent2">
                    <a:lumMod val="75000"/>
                  </a:schemeClr>
                </a:solidFill>
              </a:rPr>
              <a:t>Proprietary vs. Open Markets in IT </a:t>
            </a:r>
            <a:br>
              <a:rPr lang="hu-HU" sz="4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4000" dirty="0">
                <a:solidFill>
                  <a:schemeClr val="accent1">
                    <a:lumMod val="75000"/>
                  </a:schemeClr>
                </a:solidFill>
              </a:rPr>
              <a:t>Apple, Microsoft, Google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8393EBE7-3DA7-4225-B92F-46717B7B0654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958008" y="4535565"/>
            <a:ext cx="6770803" cy="1655758"/>
          </a:xfrm>
        </p:spPr>
        <p:txBody>
          <a:bodyPr/>
          <a:lstStyle/>
          <a:p>
            <a:pPr lvl="0"/>
            <a:r>
              <a:rPr lang="hu-HU" dirty="0" err="1"/>
              <a:t>Final</a:t>
            </a:r>
            <a:r>
              <a:rPr lang="hu-HU" dirty="0"/>
              <a:t> </a:t>
            </a:r>
            <a:r>
              <a:rPr lang="hu-HU" dirty="0" err="1"/>
              <a:t>Presentation</a:t>
            </a:r>
            <a:endParaRPr lang="hu-HU" dirty="0"/>
          </a:p>
          <a:p>
            <a:pPr lvl="0"/>
            <a:r>
              <a:rPr lang="hu-HU"/>
              <a:t>20.06</a:t>
            </a:r>
            <a:r>
              <a:rPr lang="hu-HU" dirty="0"/>
              <a:t>.</a:t>
            </a:r>
            <a:endParaRPr lang="en-GB" dirty="0"/>
          </a:p>
          <a:p>
            <a:pPr lvl="0"/>
            <a:r>
              <a:rPr lang="en-GB" dirty="0"/>
              <a:t>By Bálint </a:t>
            </a:r>
            <a:r>
              <a:rPr lang="hu-HU" dirty="0"/>
              <a:t>RÉPÁSI</a:t>
            </a:r>
            <a:endParaRPr lang="en-GB" dirty="0"/>
          </a:p>
        </p:txBody>
      </p:sp>
      <p:pic>
        <p:nvPicPr>
          <p:cNvPr id="1026" name="Picture 2" descr="KÃ©ptalÃ¡lat a kÃ¶vetkezÅre: âmicrosoftâ">
            <a:extLst>
              <a:ext uri="{FF2B5EF4-FFF2-40B4-BE49-F238E27FC236}">
                <a16:creationId xmlns:a16="http://schemas.microsoft.com/office/drawing/2014/main" id="{AAD711A9-364A-412E-8C90-FFDFA8A1B6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0005" y="1410928"/>
            <a:ext cx="679870" cy="679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Ã©ptalÃ¡lat a kÃ¶vetkezÅre: âappleâ">
            <a:extLst>
              <a:ext uri="{FF2B5EF4-FFF2-40B4-BE49-F238E27FC236}">
                <a16:creationId xmlns:a16="http://schemas.microsoft.com/office/drawing/2014/main" id="{B4C7DB37-BEA6-4242-A444-3099CA2E3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0053" y="150663"/>
            <a:ext cx="862781" cy="8627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KÃ©ptalÃ¡lat a kÃ¶vetkezÅre: âgoogle logoâ">
            <a:extLst>
              <a:ext uri="{FF2B5EF4-FFF2-40B4-BE49-F238E27FC236}">
                <a16:creationId xmlns:a16="http://schemas.microsoft.com/office/drawing/2014/main" id="{C2E3A149-7957-460B-A312-DC8836D09F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3687" y="2488282"/>
            <a:ext cx="775252" cy="7752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5B48EB8B-FA9A-4EE2-8759-16F631334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solidFill>
                  <a:schemeClr val="accent1">
                    <a:lumMod val="75000"/>
                  </a:schemeClr>
                </a:solidFill>
              </a:rPr>
              <a:t>Table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hu-HU" dirty="0" err="1">
                <a:solidFill>
                  <a:schemeClr val="accent1">
                    <a:lumMod val="75000"/>
                  </a:schemeClr>
                </a:solidFill>
              </a:rPr>
              <a:t>contents</a:t>
            </a: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90E4C62-A04D-4835-B833-51EF645F4A7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962026" y="1341121"/>
            <a:ext cx="11001374" cy="5171439"/>
          </a:xfrm>
        </p:spPr>
        <p:txBody>
          <a:bodyPr>
            <a:normAutofit fontScale="92500" lnSpcReduction="10000"/>
          </a:bodyPr>
          <a:lstStyle/>
          <a:p>
            <a:pPr marL="571500" lvl="0" indent="-571500">
              <a:buFont typeface="+mj-lt"/>
              <a:buAutoNum type="arabicPeriod"/>
            </a:pPr>
            <a:r>
              <a:rPr lang="en-GB" sz="2200" dirty="0">
                <a:solidFill>
                  <a:schemeClr val="accent1">
                    <a:lumMod val="75000"/>
                  </a:schemeClr>
                </a:solidFill>
              </a:rPr>
              <a:t>Introduction</a:t>
            </a:r>
          </a:p>
          <a:p>
            <a:pPr marL="571500" lvl="0" indent="-571500">
              <a:buFont typeface="+mj-lt"/>
              <a:buAutoNum type="arabicPeriod"/>
            </a:pPr>
            <a:r>
              <a:rPr lang="en-GB" sz="2200" dirty="0">
                <a:solidFill>
                  <a:schemeClr val="accent1">
                    <a:lumMod val="75000"/>
                  </a:schemeClr>
                </a:solidFill>
              </a:rPr>
              <a:t>Conceptual Background</a:t>
            </a:r>
          </a:p>
          <a:p>
            <a:pPr marL="895350" indent="0">
              <a:buNone/>
            </a:pPr>
            <a:r>
              <a:rPr lang="en-GB" sz="2200" b="1" dirty="0"/>
              <a:t>2.1 Intellectual Property</a:t>
            </a:r>
          </a:p>
          <a:p>
            <a:pPr marL="895350" indent="0">
              <a:buNone/>
            </a:pPr>
            <a:r>
              <a:rPr lang="en-GB" sz="2200" b="1" dirty="0"/>
              <a:t>2.2 </a:t>
            </a:r>
            <a:r>
              <a:rPr lang="hu-HU" sz="2200" b="1" dirty="0" err="1"/>
              <a:t>Ownership</a:t>
            </a:r>
            <a:r>
              <a:rPr lang="hu-HU" sz="2200" b="1" dirty="0"/>
              <a:t> and </a:t>
            </a:r>
            <a:r>
              <a:rPr lang="hu-HU" sz="2200" b="1" dirty="0" err="1"/>
              <a:t>Licensing</a:t>
            </a:r>
            <a:endParaRPr lang="en-GB" sz="2200" b="1" dirty="0"/>
          </a:p>
          <a:p>
            <a:pPr marL="895350" indent="0">
              <a:buNone/>
            </a:pPr>
            <a:r>
              <a:rPr lang="en-GB" sz="2200" b="1" dirty="0"/>
              <a:t>2.3 </a:t>
            </a:r>
            <a:r>
              <a:rPr lang="hu-HU" sz="2200" b="1" dirty="0" err="1"/>
              <a:t>Proprietary</a:t>
            </a:r>
            <a:r>
              <a:rPr lang="hu-HU" sz="2200" b="1" dirty="0"/>
              <a:t> Software </a:t>
            </a:r>
            <a:r>
              <a:rPr lang="hu-HU" sz="2200" b="1" dirty="0" err="1"/>
              <a:t>Model</a:t>
            </a:r>
            <a:r>
              <a:rPr lang="hu-HU" sz="2200" b="1" dirty="0"/>
              <a:t> </a:t>
            </a:r>
            <a:r>
              <a:rPr lang="hu-HU" sz="2200" b="1" dirty="0" err="1"/>
              <a:t>considering</a:t>
            </a:r>
            <a:r>
              <a:rPr lang="hu-HU" sz="2200" b="1" dirty="0"/>
              <a:t> </a:t>
            </a:r>
            <a:r>
              <a:rPr lang="hu-HU" sz="2200" b="1" dirty="0" err="1"/>
              <a:t>the</a:t>
            </a:r>
            <a:r>
              <a:rPr lang="hu-HU" sz="2200" b="1" dirty="0"/>
              <a:t> Market </a:t>
            </a:r>
            <a:r>
              <a:rPr lang="hu-HU" sz="2200" b="1" dirty="0" err="1"/>
              <a:t>Attributes</a:t>
            </a:r>
            <a:endParaRPr lang="hu-HU" sz="2200" b="1" dirty="0"/>
          </a:p>
          <a:p>
            <a:pPr marL="1352550" lvl="1" indent="0">
              <a:buNone/>
            </a:pPr>
            <a:r>
              <a:rPr lang="en-US" sz="1900" dirty="0"/>
              <a:t>2.3.1</a:t>
            </a:r>
            <a:r>
              <a:rPr lang="hu-HU" sz="1900" dirty="0"/>
              <a:t> </a:t>
            </a:r>
            <a:r>
              <a:rPr lang="en-US" sz="1900" dirty="0"/>
              <a:t>Network effect</a:t>
            </a:r>
          </a:p>
          <a:p>
            <a:pPr marL="1352550" lvl="1" indent="0">
              <a:buNone/>
            </a:pPr>
            <a:r>
              <a:rPr lang="en-US" sz="1900" dirty="0"/>
              <a:t>2.3.2</a:t>
            </a:r>
            <a:r>
              <a:rPr lang="hu-HU" sz="1900" dirty="0"/>
              <a:t> </a:t>
            </a:r>
            <a:r>
              <a:rPr lang="en-US" sz="1900" dirty="0"/>
              <a:t>Low </a:t>
            </a:r>
            <a:r>
              <a:rPr lang="hu-HU" sz="1900" dirty="0"/>
              <a:t>M</a:t>
            </a:r>
            <a:r>
              <a:rPr lang="en-US" sz="1900" dirty="0" err="1"/>
              <a:t>arginal</a:t>
            </a:r>
            <a:r>
              <a:rPr lang="en-US" sz="1900" dirty="0"/>
              <a:t> </a:t>
            </a:r>
            <a:r>
              <a:rPr lang="hu-HU" sz="1900" dirty="0"/>
              <a:t>C</a:t>
            </a:r>
            <a:r>
              <a:rPr lang="en-US" sz="1900" dirty="0" err="1"/>
              <a:t>osts</a:t>
            </a:r>
            <a:r>
              <a:rPr lang="en-US" sz="1900" dirty="0"/>
              <a:t> </a:t>
            </a:r>
            <a:r>
              <a:rPr lang="hu-HU" sz="1900" dirty="0"/>
              <a:t>R</a:t>
            </a:r>
            <a:r>
              <a:rPr lang="en-US" sz="1900" dirty="0"/>
              <a:t>elative to </a:t>
            </a:r>
            <a:r>
              <a:rPr lang="hu-HU" sz="1900" dirty="0"/>
              <a:t>A</a:t>
            </a:r>
            <a:r>
              <a:rPr lang="en-US" sz="1900" dirty="0" err="1"/>
              <a:t>verage</a:t>
            </a:r>
            <a:r>
              <a:rPr lang="en-US" sz="1900" dirty="0"/>
              <a:t> </a:t>
            </a:r>
            <a:r>
              <a:rPr lang="hu-HU" sz="1900" dirty="0"/>
              <a:t>C</a:t>
            </a:r>
            <a:r>
              <a:rPr lang="en-US" sz="1900" dirty="0" err="1"/>
              <a:t>osts</a:t>
            </a:r>
            <a:endParaRPr lang="en-US" sz="1900" dirty="0"/>
          </a:p>
          <a:p>
            <a:pPr marL="1352550" lvl="1" indent="0">
              <a:buNone/>
            </a:pPr>
            <a:r>
              <a:rPr lang="en-US" sz="1900" dirty="0"/>
              <a:t>2.3.3</a:t>
            </a:r>
            <a:r>
              <a:rPr lang="hu-HU" sz="1900" dirty="0"/>
              <a:t> </a:t>
            </a:r>
            <a:r>
              <a:rPr lang="en-US" sz="1900" dirty="0"/>
              <a:t>Software as a </a:t>
            </a:r>
            <a:r>
              <a:rPr lang="hu-HU" sz="1900" dirty="0"/>
              <a:t>D</a:t>
            </a:r>
            <a:r>
              <a:rPr lang="en-US" sz="1900" dirty="0" err="1"/>
              <a:t>urable</a:t>
            </a:r>
            <a:r>
              <a:rPr lang="en-US" sz="1900" dirty="0"/>
              <a:t> </a:t>
            </a:r>
            <a:r>
              <a:rPr lang="hu-HU" sz="1900" dirty="0"/>
              <a:t>G</a:t>
            </a:r>
            <a:r>
              <a:rPr lang="en-US" sz="1900" dirty="0" err="1"/>
              <a:t>ood</a:t>
            </a:r>
            <a:endParaRPr lang="en-US" sz="1900" dirty="0"/>
          </a:p>
          <a:p>
            <a:pPr marL="1352550" lvl="1" indent="0">
              <a:buNone/>
            </a:pPr>
            <a:r>
              <a:rPr lang="en-US" sz="1900" dirty="0"/>
              <a:t>2.3.4</a:t>
            </a:r>
            <a:r>
              <a:rPr lang="hu-HU" sz="1900" dirty="0"/>
              <a:t> </a:t>
            </a:r>
            <a:r>
              <a:rPr lang="en-US" sz="1900" dirty="0"/>
              <a:t>Rapid </a:t>
            </a:r>
            <a:r>
              <a:rPr lang="hu-HU" sz="1900" dirty="0"/>
              <a:t>T</a:t>
            </a:r>
            <a:r>
              <a:rPr lang="en-US" sz="1900" dirty="0" err="1"/>
              <a:t>echnological</a:t>
            </a:r>
            <a:r>
              <a:rPr lang="en-US" sz="1900" dirty="0"/>
              <a:t> </a:t>
            </a:r>
            <a:r>
              <a:rPr lang="hu-HU" sz="1900" dirty="0"/>
              <a:t>C</a:t>
            </a:r>
            <a:r>
              <a:rPr lang="en-US" sz="1900" dirty="0"/>
              <a:t>hang</a:t>
            </a:r>
            <a:r>
              <a:rPr lang="hu-HU" sz="1900" dirty="0"/>
              <a:t>e</a:t>
            </a:r>
          </a:p>
          <a:p>
            <a:pPr marL="571500" lvl="0" indent="-571500">
              <a:buFont typeface="+mj-lt"/>
              <a:buAutoNum type="arabicPeriod" startAt="3"/>
            </a:pPr>
            <a:r>
              <a:rPr lang="en-GB" sz="2200" dirty="0">
                <a:solidFill>
                  <a:schemeClr val="accent1">
                    <a:lumMod val="75000"/>
                  </a:schemeClr>
                </a:solidFill>
              </a:rPr>
              <a:t>Software Distribution Process</a:t>
            </a:r>
          </a:p>
          <a:p>
            <a:pPr marL="895350" lvl="1" indent="0">
              <a:buNone/>
              <a:tabLst>
                <a:tab pos="982663" algn="l"/>
              </a:tabLst>
            </a:pPr>
            <a:r>
              <a:rPr lang="en-GB" sz="2200" b="1" dirty="0"/>
              <a:t>3.1 Mobile Devices</a:t>
            </a:r>
          </a:p>
          <a:p>
            <a:pPr marL="895350" lvl="1" indent="0">
              <a:buNone/>
              <a:tabLst>
                <a:tab pos="982663" algn="l"/>
              </a:tabLst>
            </a:pPr>
            <a:r>
              <a:rPr lang="en-GB" sz="2200" b="1" dirty="0"/>
              <a:t>3.2 Personal Computers</a:t>
            </a:r>
          </a:p>
          <a:p>
            <a:pPr marL="895350" lvl="1" indent="0">
              <a:buNone/>
              <a:tabLst>
                <a:tab pos="982663" algn="l"/>
              </a:tabLst>
            </a:pPr>
            <a:r>
              <a:rPr lang="en-GB" sz="2200" b="1" dirty="0"/>
              <a:t>3.3 Enterprise Applications</a:t>
            </a:r>
            <a:endParaRPr lang="hu-HU" sz="2200" b="1" dirty="0"/>
          </a:p>
          <a:p>
            <a:pPr marL="895350" lvl="1" indent="0">
              <a:buNone/>
              <a:tabLst>
                <a:tab pos="982663" algn="l"/>
              </a:tabLst>
            </a:pPr>
            <a:endParaRPr lang="en-GB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2365D81B-9BE0-4F74-8ADD-AD62A6148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solidFill>
                  <a:schemeClr val="accent1">
                    <a:lumMod val="75000"/>
                  </a:schemeClr>
                </a:solidFill>
              </a:rPr>
              <a:t>Table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hu-HU" dirty="0" err="1">
                <a:solidFill>
                  <a:schemeClr val="accent1">
                    <a:lumMod val="75000"/>
                  </a:schemeClr>
                </a:solidFill>
              </a:rPr>
              <a:t>contents</a:t>
            </a: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90E4C62-A04D-4835-B833-51EF645F4A7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962026" y="1412241"/>
            <a:ext cx="11001374" cy="5350509"/>
          </a:xfrm>
        </p:spPr>
        <p:txBody>
          <a:bodyPr>
            <a:normAutofit fontScale="85000" lnSpcReduction="20000"/>
          </a:bodyPr>
          <a:lstStyle/>
          <a:p>
            <a:pPr marL="571500" lvl="0" indent="-571500">
              <a:buFont typeface="+mj-lt"/>
              <a:buAutoNum type="arabicPeriod" startAt="4"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Creating Proprietary Markets</a:t>
            </a:r>
          </a:p>
          <a:p>
            <a:pPr marL="895350" lvl="1" indent="0">
              <a:buNone/>
              <a:tabLst>
                <a:tab pos="982663" algn="l"/>
              </a:tabLst>
            </a:pPr>
            <a:r>
              <a:rPr lang="en-GB" sz="2400" b="1" dirty="0"/>
              <a:t>4.1 Preinstalled Operating Systems</a:t>
            </a:r>
            <a:endParaRPr lang="hu-HU" sz="2400" b="1" dirty="0"/>
          </a:p>
          <a:p>
            <a:pPr marL="895350" lvl="1" indent="0">
              <a:buNone/>
              <a:tabLst>
                <a:tab pos="982663" algn="l"/>
              </a:tabLst>
            </a:pPr>
            <a:r>
              <a:rPr lang="en-GB" sz="2400" b="1" dirty="0"/>
              <a:t>4.</a:t>
            </a:r>
            <a:r>
              <a:rPr lang="hu-HU" sz="2400" b="1" dirty="0"/>
              <a:t>2</a:t>
            </a:r>
            <a:r>
              <a:rPr lang="en-GB" sz="2400" b="1" dirty="0"/>
              <a:t> Preinstalled </a:t>
            </a:r>
            <a:r>
              <a:rPr lang="hu-HU" sz="2400" b="1" dirty="0" err="1"/>
              <a:t>Applications</a:t>
            </a:r>
            <a:endParaRPr lang="hu-HU" sz="2400" b="1" dirty="0"/>
          </a:p>
          <a:p>
            <a:pPr marL="1295400" lvl="2" indent="0">
              <a:buNone/>
              <a:tabLst>
                <a:tab pos="982663" algn="l"/>
              </a:tabLst>
            </a:pPr>
            <a:r>
              <a:rPr lang="en-US" sz="2200" dirty="0"/>
              <a:t>4.2.1 Bloatware</a:t>
            </a:r>
          </a:p>
          <a:p>
            <a:pPr marL="1295400" lvl="2" indent="0">
              <a:buNone/>
              <a:tabLst>
                <a:tab pos="982663" algn="l"/>
              </a:tabLst>
            </a:pPr>
            <a:r>
              <a:rPr lang="en-US" sz="2200" dirty="0"/>
              <a:t>4.2.2 Functional Applications</a:t>
            </a:r>
            <a:endParaRPr lang="en-GB" sz="2200" dirty="0"/>
          </a:p>
          <a:p>
            <a:pPr marL="895350" lvl="1" indent="0">
              <a:buNone/>
              <a:tabLst>
                <a:tab pos="982663" algn="l"/>
              </a:tabLst>
            </a:pPr>
            <a:r>
              <a:rPr lang="en-GB" sz="2400" b="1" dirty="0"/>
              <a:t>4.</a:t>
            </a:r>
            <a:r>
              <a:rPr lang="hu-HU" sz="2400" b="1" dirty="0"/>
              <a:t>3</a:t>
            </a:r>
            <a:r>
              <a:rPr lang="en-GB" sz="2400" b="1" dirty="0"/>
              <a:t> </a:t>
            </a:r>
            <a:r>
              <a:rPr lang="hu-HU" sz="2400" b="1" dirty="0" err="1"/>
              <a:t>Controlled</a:t>
            </a:r>
            <a:r>
              <a:rPr lang="hu-HU" sz="2400" b="1" dirty="0"/>
              <a:t> </a:t>
            </a:r>
            <a:r>
              <a:rPr lang="hu-HU" sz="2400" b="1" dirty="0" err="1"/>
              <a:t>Ecosystems</a:t>
            </a:r>
            <a:endParaRPr lang="en-GB" sz="2400" b="1" dirty="0"/>
          </a:p>
          <a:p>
            <a:pPr marL="1352550" lvl="2" indent="0">
              <a:buNone/>
            </a:pPr>
            <a:r>
              <a:rPr lang="en-GB" sz="2100" dirty="0"/>
              <a:t>4.</a:t>
            </a:r>
            <a:r>
              <a:rPr lang="hu-HU" sz="2100" dirty="0"/>
              <a:t>3</a:t>
            </a:r>
            <a:r>
              <a:rPr lang="en-GB" sz="2100" dirty="0"/>
              <a:t>.1 App</a:t>
            </a:r>
            <a:r>
              <a:rPr lang="hu-HU" sz="2100" dirty="0" err="1"/>
              <a:t>le’s</a:t>
            </a:r>
            <a:r>
              <a:rPr lang="hu-HU" sz="2100" dirty="0"/>
              <a:t> </a:t>
            </a:r>
            <a:r>
              <a:rPr lang="hu-HU" sz="2100" dirty="0" err="1"/>
              <a:t>Devices</a:t>
            </a:r>
            <a:endParaRPr lang="hu-HU" sz="2100" dirty="0"/>
          </a:p>
          <a:p>
            <a:pPr marL="1352550" lvl="2" indent="0">
              <a:buNone/>
            </a:pPr>
            <a:r>
              <a:rPr lang="en-GB" sz="2100" dirty="0"/>
              <a:t>4.</a:t>
            </a:r>
            <a:r>
              <a:rPr lang="hu-HU" sz="2100" dirty="0"/>
              <a:t>3</a:t>
            </a:r>
            <a:r>
              <a:rPr lang="en-GB" sz="2100" dirty="0"/>
              <a:t>.2 </a:t>
            </a:r>
            <a:r>
              <a:rPr lang="en-GB" sz="2100" dirty="0" err="1"/>
              <a:t>Microsof</a:t>
            </a:r>
            <a:r>
              <a:rPr lang="hu-HU" sz="2100" dirty="0" err="1"/>
              <a:t>t’s</a:t>
            </a:r>
            <a:r>
              <a:rPr lang="hu-HU" sz="2100" dirty="0"/>
              <a:t> Software and </a:t>
            </a:r>
            <a:r>
              <a:rPr lang="hu-HU" sz="2100" dirty="0" err="1"/>
              <a:t>Services</a:t>
            </a:r>
            <a:endParaRPr lang="en-GB" sz="2100" dirty="0"/>
          </a:p>
          <a:p>
            <a:pPr marL="1352550" lvl="2" indent="0">
              <a:buNone/>
            </a:pPr>
            <a:r>
              <a:rPr lang="en-GB" sz="2100" dirty="0"/>
              <a:t>4.</a:t>
            </a:r>
            <a:r>
              <a:rPr lang="hu-HU" sz="2100" dirty="0"/>
              <a:t>3</a:t>
            </a:r>
            <a:r>
              <a:rPr lang="en-GB" sz="2100" dirty="0"/>
              <a:t>.3 </a:t>
            </a:r>
            <a:r>
              <a:rPr lang="en-GB" sz="2100" dirty="0" err="1"/>
              <a:t>Googl</a:t>
            </a:r>
            <a:r>
              <a:rPr lang="hu-HU" sz="2100" dirty="0" err="1"/>
              <a:t>e’s</a:t>
            </a:r>
            <a:r>
              <a:rPr lang="hu-HU" sz="2100" dirty="0"/>
              <a:t> </a:t>
            </a:r>
            <a:r>
              <a:rPr lang="hu-HU" sz="2100" dirty="0" err="1"/>
              <a:t>Services</a:t>
            </a:r>
            <a:endParaRPr lang="en-GB" sz="2100" dirty="0"/>
          </a:p>
          <a:p>
            <a:pPr marL="571500" lvl="0" indent="-571500">
              <a:buFont typeface="+mj-lt"/>
              <a:buAutoNum type="arabicPeriod" startAt="4"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Impact on the Market Openness</a:t>
            </a:r>
          </a:p>
          <a:p>
            <a:pPr marL="895350" lvl="1" indent="0">
              <a:buNone/>
              <a:tabLst>
                <a:tab pos="982663" algn="l"/>
              </a:tabLst>
            </a:pPr>
            <a:r>
              <a:rPr lang="en-GB" sz="2400" b="1" dirty="0"/>
              <a:t>5.1 Consumer Market Analysis</a:t>
            </a:r>
          </a:p>
          <a:p>
            <a:pPr marL="895350" lvl="1" indent="0">
              <a:buNone/>
              <a:tabLst>
                <a:tab pos="982663" algn="l"/>
              </a:tabLst>
            </a:pPr>
            <a:r>
              <a:rPr lang="en-GB" sz="2400" b="1" dirty="0"/>
              <a:t>5.2 Business Market Analysis</a:t>
            </a:r>
          </a:p>
          <a:p>
            <a:pPr marL="895350" lvl="1" indent="0">
              <a:buNone/>
              <a:tabLst>
                <a:tab pos="982663" algn="l"/>
              </a:tabLst>
            </a:pPr>
            <a:r>
              <a:rPr lang="en-GB" sz="2400" b="1" dirty="0"/>
              <a:t>5.3 Recent Trends and Predictions</a:t>
            </a:r>
          </a:p>
          <a:p>
            <a:pPr marL="571500" indent="-571500">
              <a:buFont typeface="+mj-lt"/>
              <a:buAutoNum type="arabicPeriod" startAt="4"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Conclusion</a:t>
            </a:r>
          </a:p>
          <a:p>
            <a:pPr marL="895350" lvl="1" indent="0">
              <a:buNone/>
              <a:tabLst>
                <a:tab pos="982663" algn="l"/>
              </a:tabLst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05798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1AD002-C588-4A44-B64A-878D87ABB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Conceptual</a:t>
            </a:r>
            <a:r>
              <a:rPr lang="hu-HU" dirty="0"/>
              <a:t> </a:t>
            </a:r>
            <a:r>
              <a:rPr lang="hu-HU" dirty="0" err="1"/>
              <a:t>Background</a:t>
            </a:r>
            <a:endParaRPr lang="hu-HU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63FE16-128E-499F-83B6-F50E4EEE6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000" dirty="0" err="1">
                <a:solidFill>
                  <a:schemeClr val="accent2">
                    <a:lumMod val="75000"/>
                  </a:schemeClr>
                </a:solidFill>
              </a:rPr>
              <a:t>Intellectual</a:t>
            </a:r>
            <a:r>
              <a:rPr lang="hu-HU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sz="2000" dirty="0" err="1">
                <a:solidFill>
                  <a:schemeClr val="accent2">
                    <a:lumMod val="75000"/>
                  </a:schemeClr>
                </a:solidFill>
              </a:rPr>
              <a:t>Property</a:t>
            </a:r>
            <a:r>
              <a:rPr lang="hu-HU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sz="2000" dirty="0" err="1">
                <a:solidFill>
                  <a:schemeClr val="accent2">
                    <a:lumMod val="75000"/>
                  </a:schemeClr>
                </a:solidFill>
              </a:rPr>
              <a:t>Rights</a:t>
            </a:r>
            <a:r>
              <a:rPr lang="hu-HU" sz="2000" dirty="0">
                <a:solidFill>
                  <a:schemeClr val="accent2">
                    <a:lumMod val="75000"/>
                  </a:schemeClr>
                </a:solidFill>
              </a:rPr>
              <a:t> (IRPS):</a:t>
            </a:r>
          </a:p>
          <a:p>
            <a:pPr lvl="1"/>
            <a:r>
              <a:rPr lang="en-US" dirty="0"/>
              <a:t>“the main social purpose </a:t>
            </a:r>
            <a:r>
              <a:rPr lang="hu-HU" dirty="0"/>
              <a:t>o</a:t>
            </a:r>
            <a:r>
              <a:rPr lang="en-US" dirty="0"/>
              <a:t>f protection of copyright and related rights is to encourage and reward creative work.”</a:t>
            </a:r>
            <a:endParaRPr lang="hu-HU" dirty="0"/>
          </a:p>
          <a:p>
            <a:pPr marL="0" indent="0">
              <a:buNone/>
            </a:pPr>
            <a:r>
              <a:rPr lang="hu-HU" sz="2000" dirty="0" err="1">
                <a:solidFill>
                  <a:schemeClr val="accent2">
                    <a:lumMod val="75000"/>
                  </a:schemeClr>
                </a:solidFill>
              </a:rPr>
              <a:t>Ownership</a:t>
            </a:r>
            <a:r>
              <a:rPr lang="hu-HU" sz="2000" dirty="0">
                <a:solidFill>
                  <a:schemeClr val="accent2">
                    <a:lumMod val="75000"/>
                  </a:schemeClr>
                </a:solidFill>
              </a:rPr>
              <a:t> and </a:t>
            </a:r>
            <a:r>
              <a:rPr lang="hu-HU" sz="2000" dirty="0" err="1">
                <a:solidFill>
                  <a:schemeClr val="accent2">
                    <a:lumMod val="75000"/>
                  </a:schemeClr>
                </a:solidFill>
              </a:rPr>
              <a:t>licensing</a:t>
            </a:r>
            <a:r>
              <a:rPr lang="hu-HU" sz="20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lvl="1"/>
            <a:r>
              <a:rPr lang="hu-HU" dirty="0" err="1"/>
              <a:t>Ownership</a:t>
            </a:r>
            <a:r>
              <a:rPr lang="hu-HU" dirty="0"/>
              <a:t> </a:t>
            </a:r>
            <a:r>
              <a:rPr lang="hu-HU" dirty="0" err="1"/>
              <a:t>still</a:t>
            </a:r>
            <a:r>
              <a:rPr lang="hu-HU" dirty="0"/>
              <a:t> </a:t>
            </a:r>
            <a:r>
              <a:rPr lang="hu-HU" dirty="0" err="1"/>
              <a:t>belongs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developer</a:t>
            </a:r>
            <a:endParaRPr lang="hu-HU" dirty="0"/>
          </a:p>
          <a:p>
            <a:pPr lvl="1"/>
            <a:r>
              <a:rPr lang="hu-HU" dirty="0" err="1"/>
              <a:t>Different</a:t>
            </a:r>
            <a:r>
              <a:rPr lang="hu-HU" dirty="0"/>
              <a:t> software </a:t>
            </a:r>
            <a:r>
              <a:rPr lang="hu-HU" dirty="0" err="1"/>
              <a:t>licenses</a:t>
            </a:r>
            <a:r>
              <a:rPr lang="hu-HU" dirty="0"/>
              <a:t> </a:t>
            </a:r>
            <a:r>
              <a:rPr lang="hu-HU" dirty="0">
                <a:sym typeface="Wingdings" panose="05000000000000000000" pitchFamily="2" charset="2"/>
              </a:rPr>
              <a:t> </a:t>
            </a:r>
            <a:r>
              <a:rPr lang="hu-HU" dirty="0" err="1"/>
              <a:t>different</a:t>
            </a:r>
            <a:r>
              <a:rPr lang="hu-HU" dirty="0"/>
              <a:t> </a:t>
            </a:r>
            <a:r>
              <a:rPr lang="hu-HU" dirty="0" err="1"/>
              <a:t>rights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user</a:t>
            </a:r>
            <a:endParaRPr lang="hu-HU" dirty="0"/>
          </a:p>
          <a:p>
            <a:pPr lvl="1"/>
            <a:r>
              <a:rPr lang="hu-HU" dirty="0" err="1"/>
              <a:t>Controversial</a:t>
            </a:r>
            <a:r>
              <a:rPr lang="hu-HU" dirty="0"/>
              <a:t> </a:t>
            </a:r>
            <a:r>
              <a:rPr lang="hu-HU" dirty="0" err="1"/>
              <a:t>areas</a:t>
            </a:r>
            <a:r>
              <a:rPr lang="hu-HU" dirty="0"/>
              <a:t> </a:t>
            </a:r>
            <a:r>
              <a:rPr lang="hu-HU" dirty="0">
                <a:sym typeface="Wingdings" panose="05000000000000000000" pitchFamily="2" charset="2"/>
              </a:rPr>
              <a:t> </a:t>
            </a:r>
            <a:r>
              <a:rPr lang="hu-HU" dirty="0" err="1">
                <a:sym typeface="Wingdings" panose="05000000000000000000" pitchFamily="2" charset="2"/>
              </a:rPr>
              <a:t>used</a:t>
            </a:r>
            <a:r>
              <a:rPr lang="hu-HU" dirty="0">
                <a:sym typeface="Wingdings" panose="05000000000000000000" pitchFamily="2" charset="2"/>
              </a:rPr>
              <a:t> software? </a:t>
            </a:r>
          </a:p>
          <a:p>
            <a:pPr marL="57150" indent="0">
              <a:buNone/>
            </a:pPr>
            <a:r>
              <a:rPr lang="hu-HU" sz="2000" dirty="0">
                <a:solidFill>
                  <a:schemeClr val="accent2">
                    <a:lumMod val="75000"/>
                  </a:schemeClr>
                </a:solidFill>
              </a:rPr>
              <a:t>Software market </a:t>
            </a:r>
            <a:r>
              <a:rPr lang="hu-HU" sz="2000" dirty="0" err="1">
                <a:solidFill>
                  <a:schemeClr val="accent2">
                    <a:lumMod val="75000"/>
                  </a:schemeClr>
                </a:solidFill>
              </a:rPr>
              <a:t>attributes</a:t>
            </a:r>
            <a:endParaRPr lang="hu-HU" sz="2000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hu-HU" dirty="0" err="1"/>
              <a:t>Using</a:t>
            </a:r>
            <a:r>
              <a:rPr lang="hu-HU" dirty="0"/>
              <a:t> </a:t>
            </a:r>
            <a:r>
              <a:rPr lang="hu-HU" dirty="0" err="1"/>
              <a:t>them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create</a:t>
            </a:r>
            <a:r>
              <a:rPr lang="hu-HU" dirty="0"/>
              <a:t> </a:t>
            </a:r>
            <a:r>
              <a:rPr lang="hu-HU" dirty="0" err="1"/>
              <a:t>proprietary</a:t>
            </a:r>
            <a:r>
              <a:rPr lang="hu-HU" dirty="0"/>
              <a:t> </a:t>
            </a:r>
            <a:r>
              <a:rPr lang="hu-HU" dirty="0" err="1"/>
              <a:t>markets</a:t>
            </a:r>
            <a:endParaRPr lang="hu-HU" dirty="0"/>
          </a:p>
          <a:p>
            <a:pPr marL="457200" lvl="1" indent="0">
              <a:buNone/>
            </a:pPr>
            <a:endParaRPr lang="hu-HU" dirty="0"/>
          </a:p>
          <a:p>
            <a:pPr lvl="1"/>
            <a:endParaRPr lang="hu-HU" dirty="0"/>
          </a:p>
          <a:p>
            <a:pPr lvl="1"/>
            <a:endParaRPr lang="hu-HU" dirty="0"/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60509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D07A3F-FD0F-4AC7-B750-9E8B96491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Software </a:t>
            </a:r>
            <a:r>
              <a:rPr lang="hu-HU" dirty="0" err="1"/>
              <a:t>Distribution</a:t>
            </a:r>
            <a:r>
              <a:rPr lang="hu-HU" dirty="0"/>
              <a:t> </a:t>
            </a:r>
            <a:r>
              <a:rPr lang="hu-HU" dirty="0" err="1"/>
              <a:t>Process</a:t>
            </a:r>
            <a:endParaRPr lang="hu-HU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51F11E-5FF8-460B-A379-0C49F3631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938614" cy="4358198"/>
          </a:xfrm>
        </p:spPr>
        <p:txBody>
          <a:bodyPr/>
          <a:lstStyle/>
          <a:p>
            <a:pPr marL="0" indent="0">
              <a:buNone/>
            </a:pPr>
            <a:r>
              <a:rPr lang="hu-HU" sz="2000" dirty="0">
                <a:solidFill>
                  <a:schemeClr val="accent2">
                    <a:lumMod val="75000"/>
                  </a:schemeClr>
                </a:solidFill>
              </a:rPr>
              <a:t>Mobile </a:t>
            </a:r>
            <a:r>
              <a:rPr lang="hu-HU" sz="2000" dirty="0" err="1">
                <a:solidFill>
                  <a:schemeClr val="accent2">
                    <a:lumMod val="75000"/>
                  </a:schemeClr>
                </a:solidFill>
              </a:rPr>
              <a:t>devices</a:t>
            </a:r>
            <a:endParaRPr lang="hu-HU" sz="2000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hu-HU" dirty="0" err="1"/>
              <a:t>Centralized</a:t>
            </a:r>
            <a:r>
              <a:rPr lang="hu-HU" dirty="0"/>
              <a:t> mobile </a:t>
            </a:r>
            <a:r>
              <a:rPr lang="hu-HU" dirty="0" err="1"/>
              <a:t>application</a:t>
            </a:r>
            <a:r>
              <a:rPr lang="hu-HU" dirty="0"/>
              <a:t> </a:t>
            </a:r>
            <a:r>
              <a:rPr lang="hu-HU" dirty="0" err="1"/>
              <a:t>portals</a:t>
            </a:r>
            <a:endParaRPr lang="hu-HU" dirty="0"/>
          </a:p>
          <a:p>
            <a:pPr lvl="1"/>
            <a:r>
              <a:rPr lang="hu-HU" dirty="0" err="1"/>
              <a:t>Two-sided</a:t>
            </a:r>
            <a:r>
              <a:rPr lang="hu-HU" dirty="0"/>
              <a:t> </a:t>
            </a:r>
            <a:r>
              <a:rPr lang="hu-HU" dirty="0" err="1"/>
              <a:t>markets</a:t>
            </a:r>
            <a:endParaRPr lang="hu-HU" dirty="0"/>
          </a:p>
          <a:p>
            <a:pPr lvl="1"/>
            <a:r>
              <a:rPr lang="hu-HU" dirty="0" err="1"/>
              <a:t>Tight</a:t>
            </a:r>
            <a:r>
              <a:rPr lang="hu-HU" dirty="0"/>
              <a:t> </a:t>
            </a:r>
            <a:r>
              <a:rPr lang="hu-HU" dirty="0" err="1"/>
              <a:t>control</a:t>
            </a:r>
            <a:r>
              <a:rPr lang="hu-HU" dirty="0"/>
              <a:t> </a:t>
            </a:r>
            <a:r>
              <a:rPr lang="hu-HU" dirty="0">
                <a:sym typeface="Wingdings" panose="05000000000000000000" pitchFamily="2" charset="2"/>
              </a:rPr>
              <a:t> </a:t>
            </a:r>
            <a:r>
              <a:rPr lang="hu-HU" dirty="0" err="1">
                <a:sym typeface="Wingdings" panose="05000000000000000000" pitchFamily="2" charset="2"/>
              </a:rPr>
              <a:t>advantage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for</a:t>
            </a:r>
            <a:r>
              <a:rPr lang="hu-HU" dirty="0">
                <a:sym typeface="Wingdings" panose="05000000000000000000" pitchFamily="2" charset="2"/>
              </a:rPr>
              <a:t> platform </a:t>
            </a:r>
            <a:r>
              <a:rPr lang="hu-HU" dirty="0" err="1">
                <a:sym typeface="Wingdings" panose="05000000000000000000" pitchFamily="2" charset="2"/>
              </a:rPr>
              <a:t>owner</a:t>
            </a:r>
            <a:r>
              <a:rPr lang="hu-HU" dirty="0">
                <a:sym typeface="Wingdings" panose="05000000000000000000" pitchFamily="2" charset="2"/>
              </a:rPr>
              <a:t>  </a:t>
            </a:r>
            <a:r>
              <a:rPr lang="hu-HU" dirty="0" err="1">
                <a:sym typeface="Wingdings" panose="05000000000000000000" pitchFamily="2" charset="2"/>
              </a:rPr>
              <a:t>harm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competition</a:t>
            </a:r>
            <a:r>
              <a:rPr lang="hu-HU" dirty="0">
                <a:sym typeface="Wingdings" panose="05000000000000000000" pitchFamily="2" charset="2"/>
              </a:rPr>
              <a:t>? (</a:t>
            </a:r>
            <a:r>
              <a:rPr lang="hu-HU" dirty="0" err="1">
                <a:sym typeface="Wingdings" panose="05000000000000000000" pitchFamily="2" charset="2"/>
              </a:rPr>
              <a:t>Sotify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vs</a:t>
            </a:r>
            <a:r>
              <a:rPr lang="hu-HU" dirty="0">
                <a:sym typeface="Wingdings" panose="05000000000000000000" pitchFamily="2" charset="2"/>
              </a:rPr>
              <a:t>. Apple)</a:t>
            </a:r>
          </a:p>
          <a:p>
            <a:pPr marL="0" indent="0">
              <a:buNone/>
            </a:pPr>
            <a:r>
              <a:rPr lang="hu-HU" sz="2000" dirty="0" err="1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Personal</a:t>
            </a:r>
            <a:r>
              <a:rPr lang="hu-HU" sz="20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hu-HU" sz="2000" dirty="0" err="1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computers</a:t>
            </a:r>
            <a:endParaRPr lang="hu-HU" sz="2000" dirty="0">
              <a:solidFill>
                <a:schemeClr val="accent2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pPr lvl="1"/>
            <a:r>
              <a:rPr lang="hu-HU" dirty="0">
                <a:sym typeface="Wingdings" panose="05000000000000000000" pitchFamily="2" charset="2"/>
              </a:rPr>
              <a:t>Trend of </a:t>
            </a:r>
            <a:r>
              <a:rPr lang="hu-HU" dirty="0" err="1">
                <a:sym typeface="Wingdings" panose="05000000000000000000" pitchFamily="2" charset="2"/>
              </a:rPr>
              <a:t>centralization</a:t>
            </a:r>
            <a:endParaRPr lang="hu-HU" dirty="0">
              <a:sym typeface="Wingdings" panose="05000000000000000000" pitchFamily="2" charset="2"/>
            </a:endParaRPr>
          </a:p>
          <a:p>
            <a:pPr lvl="1"/>
            <a:r>
              <a:rPr lang="hu-HU" dirty="0" err="1">
                <a:sym typeface="Wingdings" panose="05000000000000000000" pitchFamily="2" charset="2"/>
              </a:rPr>
              <a:t>Lack</a:t>
            </a:r>
            <a:r>
              <a:rPr lang="hu-HU" dirty="0">
                <a:sym typeface="Wingdings" panose="05000000000000000000" pitchFamily="2" charset="2"/>
              </a:rPr>
              <a:t> of </a:t>
            </a:r>
            <a:r>
              <a:rPr lang="hu-HU" dirty="0" err="1">
                <a:sym typeface="Wingdings" panose="05000000000000000000" pitchFamily="2" charset="2"/>
              </a:rPr>
              <a:t>success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yet</a:t>
            </a:r>
            <a:endParaRPr lang="hu-HU" dirty="0">
              <a:sym typeface="Wingdings" panose="05000000000000000000" pitchFamily="2" charset="2"/>
            </a:endParaRPr>
          </a:p>
          <a:p>
            <a:pPr marL="57150" indent="0">
              <a:buNone/>
            </a:pPr>
            <a:r>
              <a:rPr lang="hu-HU" sz="2000" dirty="0" err="1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Enterprises</a:t>
            </a:r>
            <a:endParaRPr lang="hu-HU" sz="2000" dirty="0">
              <a:solidFill>
                <a:schemeClr val="accent2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pPr lvl="1"/>
            <a:r>
              <a:rPr lang="hu-HU" dirty="0" err="1">
                <a:sym typeface="Wingdings" panose="05000000000000000000" pitchFamily="2" charset="2"/>
              </a:rPr>
              <a:t>Volume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licensing</a:t>
            </a:r>
            <a:r>
              <a:rPr lang="hu-HU" dirty="0">
                <a:sym typeface="Wingdings" panose="05000000000000000000" pitchFamily="2" charset="2"/>
              </a:rPr>
              <a:t> </a:t>
            </a:r>
          </a:p>
          <a:p>
            <a:pPr lvl="1"/>
            <a:r>
              <a:rPr lang="hu-HU" dirty="0" err="1">
                <a:sym typeface="Wingdings" panose="05000000000000000000" pitchFamily="2" charset="2"/>
              </a:rPr>
              <a:t>Bundling</a:t>
            </a:r>
            <a:endParaRPr lang="hu-HU" dirty="0">
              <a:sym typeface="Wingdings" panose="05000000000000000000" pitchFamily="2" charset="2"/>
            </a:endParaRPr>
          </a:p>
          <a:p>
            <a:pPr lvl="1"/>
            <a:r>
              <a:rPr lang="hu-HU" dirty="0">
                <a:sym typeface="Wingdings" panose="05000000000000000000" pitchFamily="2" charset="2"/>
              </a:rPr>
              <a:t>Software </a:t>
            </a:r>
            <a:r>
              <a:rPr lang="hu-HU" dirty="0" err="1">
                <a:sym typeface="Wingdings" panose="05000000000000000000" pitchFamily="2" charset="2"/>
              </a:rPr>
              <a:t>as</a:t>
            </a:r>
            <a:r>
              <a:rPr lang="hu-HU" dirty="0">
                <a:sym typeface="Wingdings" panose="05000000000000000000" pitchFamily="2" charset="2"/>
              </a:rPr>
              <a:t> Service (SaaS)</a:t>
            </a:r>
          </a:p>
        </p:txBody>
      </p:sp>
    </p:spTree>
    <p:extLst>
      <p:ext uri="{BB962C8B-B14F-4D97-AF65-F5344CB8AC3E}">
        <p14:creationId xmlns:p14="http://schemas.microsoft.com/office/powerpoint/2010/main" val="3613326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4146FF-6961-4170-9D4E-C8CB2B4AD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Creating</a:t>
            </a:r>
            <a:r>
              <a:rPr lang="hu-HU" dirty="0"/>
              <a:t> </a:t>
            </a:r>
            <a:r>
              <a:rPr lang="hu-HU" dirty="0" err="1"/>
              <a:t>Proprietary</a:t>
            </a:r>
            <a:r>
              <a:rPr lang="hu-HU" dirty="0"/>
              <a:t> </a:t>
            </a:r>
            <a:r>
              <a:rPr lang="hu-HU" dirty="0" err="1"/>
              <a:t>Markets</a:t>
            </a:r>
            <a:endParaRPr lang="hu-HU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4B9E7C-FA86-4314-8887-783ECC745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483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Preinstalled operating systems</a:t>
            </a:r>
          </a:p>
          <a:p>
            <a:pPr lvl="1"/>
            <a:r>
              <a:rPr lang="en-GB" dirty="0"/>
              <a:t>Convenient </a:t>
            </a:r>
            <a:r>
              <a:rPr lang="en-GB" dirty="0" err="1"/>
              <a:t>fo</a:t>
            </a:r>
            <a:r>
              <a:rPr lang="hu-HU" dirty="0"/>
              <a:t>r </a:t>
            </a:r>
            <a:r>
              <a:rPr lang="hu-HU" dirty="0" err="1"/>
              <a:t>users</a:t>
            </a:r>
            <a:endParaRPr lang="hu-HU" dirty="0"/>
          </a:p>
          <a:p>
            <a:pPr lvl="1"/>
            <a:r>
              <a:rPr lang="hu-HU" dirty="0" err="1"/>
              <a:t>Impact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market </a:t>
            </a:r>
            <a:r>
              <a:rPr lang="hu-HU" dirty="0" err="1"/>
              <a:t>freedom</a:t>
            </a:r>
            <a:endParaRPr lang="hu-HU" dirty="0"/>
          </a:p>
          <a:p>
            <a:pPr lvl="1"/>
            <a:r>
              <a:rPr lang="hu-HU" dirty="0" err="1"/>
              <a:t>Warranty</a:t>
            </a:r>
            <a:r>
              <a:rPr lang="hu-HU" dirty="0"/>
              <a:t> </a:t>
            </a:r>
            <a:r>
              <a:rPr lang="hu-HU" dirty="0" err="1"/>
              <a:t>issues</a:t>
            </a:r>
            <a:endParaRPr lang="hu-HU" dirty="0"/>
          </a:p>
          <a:p>
            <a:pPr marL="0" indent="0">
              <a:buNone/>
            </a:pPr>
            <a:r>
              <a:rPr lang="hu-HU" sz="2000" dirty="0" err="1">
                <a:solidFill>
                  <a:schemeClr val="accent2">
                    <a:lumMod val="75000"/>
                  </a:schemeClr>
                </a:solidFill>
              </a:rPr>
              <a:t>Preinstalled</a:t>
            </a:r>
            <a:r>
              <a:rPr lang="hu-HU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sz="2000" dirty="0" err="1">
                <a:solidFill>
                  <a:schemeClr val="accent2">
                    <a:lumMod val="75000"/>
                  </a:schemeClr>
                </a:solidFill>
              </a:rPr>
              <a:t>applications</a:t>
            </a:r>
            <a:endParaRPr lang="hu-HU" sz="2000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hu-HU" dirty="0"/>
              <a:t>Business </a:t>
            </a:r>
            <a:r>
              <a:rPr lang="hu-HU" dirty="0" err="1"/>
              <a:t>model</a:t>
            </a:r>
            <a:endParaRPr lang="hu-HU" dirty="0"/>
          </a:p>
          <a:p>
            <a:pPr lvl="1"/>
            <a:r>
              <a:rPr lang="hu-HU" dirty="0" err="1"/>
              <a:t>Legal</a:t>
            </a:r>
            <a:r>
              <a:rPr lang="hu-HU" dirty="0"/>
              <a:t> </a:t>
            </a:r>
            <a:r>
              <a:rPr lang="hu-HU" dirty="0" err="1"/>
              <a:t>cases</a:t>
            </a:r>
            <a:r>
              <a:rPr lang="hu-HU" dirty="0"/>
              <a:t> (Internet Explorer, Google </a:t>
            </a:r>
            <a:r>
              <a:rPr lang="hu-HU" dirty="0" err="1"/>
              <a:t>Apps</a:t>
            </a:r>
            <a:r>
              <a:rPr lang="hu-HU" dirty="0"/>
              <a:t>)</a:t>
            </a:r>
          </a:p>
          <a:p>
            <a:pPr marL="57150" indent="0">
              <a:buNone/>
            </a:pPr>
            <a:r>
              <a:rPr lang="hu-HU" sz="2200" dirty="0" err="1">
                <a:solidFill>
                  <a:schemeClr val="accent2">
                    <a:lumMod val="75000"/>
                  </a:schemeClr>
                </a:solidFill>
              </a:rPr>
              <a:t>Controlled</a:t>
            </a:r>
            <a:r>
              <a:rPr lang="hu-HU" sz="2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sz="2200" dirty="0" err="1">
                <a:solidFill>
                  <a:schemeClr val="accent2">
                    <a:lumMod val="75000"/>
                  </a:schemeClr>
                </a:solidFill>
              </a:rPr>
              <a:t>ecosystems</a:t>
            </a:r>
            <a:endParaRPr lang="hu-HU" sz="2200" dirty="0">
              <a:solidFill>
                <a:schemeClr val="accent2">
                  <a:lumMod val="75000"/>
                </a:schemeClr>
              </a:solidFill>
            </a:endParaRPr>
          </a:p>
          <a:p>
            <a:pPr marL="800100" lvl="1"/>
            <a:r>
              <a:rPr lang="hu-HU" dirty="0" err="1"/>
              <a:t>Devices</a:t>
            </a:r>
            <a:endParaRPr lang="hu-HU" dirty="0"/>
          </a:p>
          <a:p>
            <a:pPr marL="800100" lvl="1"/>
            <a:r>
              <a:rPr lang="hu-HU" dirty="0"/>
              <a:t>Software</a:t>
            </a:r>
          </a:p>
          <a:p>
            <a:pPr marL="800100" lvl="1"/>
            <a:r>
              <a:rPr lang="hu-HU" dirty="0" err="1"/>
              <a:t>Services</a:t>
            </a:r>
            <a:endParaRPr lang="hu-HU" dirty="0"/>
          </a:p>
          <a:p>
            <a:pPr lvl="1"/>
            <a:endParaRPr lang="hu-HU" sz="2000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945196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532BCA-E057-46AC-B503-425219D38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Impact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Market </a:t>
            </a:r>
            <a:r>
              <a:rPr lang="hu-HU" dirty="0" err="1"/>
              <a:t>Openness</a:t>
            </a:r>
            <a:endParaRPr lang="hu-HU" dirty="0"/>
          </a:p>
        </p:txBody>
      </p:sp>
      <p:pic>
        <p:nvPicPr>
          <p:cNvPr id="5" name="Grafik 4" descr="Ein Bild, das Text, Karte enthält.&#10;&#10;Automatisch generierte Beschreibung">
            <a:extLst>
              <a:ext uri="{FF2B5EF4-FFF2-40B4-BE49-F238E27FC236}">
                <a16:creationId xmlns:a16="http://schemas.microsoft.com/office/drawing/2014/main" id="{4E1B2C74-3E2E-45D2-A707-3F3500B67A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458000"/>
            <a:ext cx="7267833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943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25336A-89B0-4ABF-B22C-EDA6EA4B7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Impact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Market </a:t>
            </a:r>
            <a:r>
              <a:rPr lang="hu-HU" dirty="0" err="1"/>
              <a:t>Openness</a:t>
            </a:r>
            <a:endParaRPr lang="hu-HU" dirty="0"/>
          </a:p>
        </p:txBody>
      </p:sp>
      <p:pic>
        <p:nvPicPr>
          <p:cNvPr id="5" name="Grafik 4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7B433C81-4957-48B3-805F-3C0D02B7C4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458000"/>
            <a:ext cx="7267833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95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Facette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5FCBEF"/>
    </a:accent1>
    <a:accent2>
      <a:srgbClr val="2E83C3"/>
    </a:accent2>
    <a:accent3>
      <a:srgbClr val="42D0A2"/>
    </a:accent3>
    <a:accent4>
      <a:srgbClr val="2E946B"/>
    </a:accent4>
    <a:accent5>
      <a:srgbClr val="42B051"/>
    </a:accent5>
    <a:accent6>
      <a:srgbClr val="96D141"/>
    </a:accent6>
    <a:hlink>
      <a:srgbClr val="3FCDE7"/>
    </a:hlink>
    <a:folHlink>
      <a:srgbClr val="A9D3E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3088</TotalTime>
  <Words>295</Words>
  <Application>Microsoft Office PowerPoint</Application>
  <PresentationFormat>Breitbild</PresentationFormat>
  <Paragraphs>74</Paragraphs>
  <Slides>8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Facette</vt:lpstr>
      <vt:lpstr>Proprietary vs. Open Markets in IT  Apple, Microsoft, Google</vt:lpstr>
      <vt:lpstr>Table of contents</vt:lpstr>
      <vt:lpstr>Table of contents</vt:lpstr>
      <vt:lpstr>Conceptual Background</vt:lpstr>
      <vt:lpstr>Software Distribution Process</vt:lpstr>
      <vt:lpstr>Creating Proprietary Markets</vt:lpstr>
      <vt:lpstr>Impact on Market Openness</vt:lpstr>
      <vt:lpstr>Impact on Market Openness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Proprietary vs. Open Markets in IT: Apple, Microsoft, Google</dc:title>
  <dc:creator>Repasi Balint</dc:creator>
  <cp:lastModifiedBy>Repasi Balint</cp:lastModifiedBy>
  <cp:revision>3</cp:revision>
  <dcterms:created xsi:type="dcterms:W3CDTF">2019-03-16T11:31:51Z</dcterms:created>
  <dcterms:modified xsi:type="dcterms:W3CDTF">2019-06-20T00:51:44Z</dcterms:modified>
</cp:coreProperties>
</file>