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37846-E579-4940-A613-63C27F3DD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912EBD-D8AA-1247-8D5F-FBA9E09FA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FD9BDF-72C8-5D4F-985E-9F51A7D0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6A68DA-A887-B741-BF51-2FF8BF33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39F587-E336-F74A-8AF5-DD5CF4A6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43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6A2AE-8B0F-854A-8D92-1848C05B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AD8878-900B-AE49-9905-650C7B11D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D08178-FC0A-274F-AA2A-AB3D704E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85ED75-0083-634D-927E-FAEA534B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399B63-A6F3-B047-A4C5-234396EB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21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280725-4DB2-B043-9FF8-1EC63567F2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2E39D6-DAB7-DE47-A0BA-9831B07A2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4C8008-F8AD-E245-A7B6-D27FBB6E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2C7B26-9629-6445-82E5-928CCF24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5EA396-2D2B-5048-9A29-8606DB00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9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CE344-CFA0-6C49-9BAA-41A52072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918607-DEF8-7442-97F8-A1552CD4E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07D394-5E52-D645-8486-F6AD903F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3501DE-214D-DF40-BADF-F5B31E8B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D5E08A-90FA-614C-BAED-E476F7F3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78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6E863-AA41-D844-A39F-8C271A6A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B19C9A-52F9-B241-B833-5D0EA9C1E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2F7BB0-9675-C449-BB58-F119D5D5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E637FD-26F9-6441-BB7C-CF8F4C1C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BF4CE9-8DB2-364E-94B4-D6B9331C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5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FDE9E-01EF-EE4B-8AD0-9AC9C4AB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9AF67D-72D1-B244-BF30-55710AD06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06CA1A-4152-1E40-8035-6C6402E15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E0F526-5FF8-654D-8D3B-AED02FC6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1D9B2A-4DC9-CA4B-8928-3732FC92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EE1A89-FDEC-8F42-B6BB-8AC04CFC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1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E745A-B3D7-294B-B47F-87E7E99B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A48B38-7D5F-744E-B30B-B1E4566E4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2C703F-8032-114B-BD6C-AEA688F2F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C1B4CA1-8946-8A44-B3D2-3536CC963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A6E3B87-60EF-5E42-83AF-3EA67F2AC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818E6A-3764-C041-8325-66F529F5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FB33C7F-B3D2-F843-9121-55831100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EB0C-3A35-3C40-9763-D85AB601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99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76AE4-B962-704B-9B71-C56D0CE3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6417ED-49A6-A242-A852-6949EB38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AD5C73-30E4-A345-8AB6-972FCCCF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768017-2062-1E40-8C16-FAF6FD79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9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F2DDBA-61E5-6E47-94D2-E375A034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09646D-2836-C94D-AF7C-5F0CB25F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E4EAE7-4BF6-9D49-98EA-EBD184BD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3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538F2-430B-A046-B5A8-081B492E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AC3E80-EAD3-1A44-A83D-221B60D37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99AB74-2CF6-DE44-9FDA-D82A844D8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B35020-2ECF-A044-A71D-294869A8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F8D740-4457-574D-9FC9-886AB6C9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B2CDC2-64E9-A948-87D0-55E8E6CF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87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97F8D-09DF-8D4D-A7DD-080714E1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CEC6F58-B69B-FC4E-8D64-36D19E86B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07C105-2711-3741-A53C-C326F7050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DAAC10-5AF1-5F4F-9388-76716252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92A6AA-0CD1-E14C-A40A-59A7E35B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EDBBAC-0EFB-AE41-8777-EC38D749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1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1AA94BB-4E37-EC40-B9FA-5D80E4F3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456B5E-39B2-D349-90A8-3B5BE49CC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8BB85-21DE-A14A-83ED-7F6FF4593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1A11-3795-AA47-A7AE-2DA827C06376}" type="datetimeFigureOut">
              <a:rPr lang="de-DE" smtClean="0"/>
              <a:t>19.06.19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44E4F0-22BB-954F-B289-1F3C88F24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4C1708-C02B-BE46-812A-85970640A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8378-B0C1-1C4A-B946-2E274104B4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70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428066-C88A-3540-B04B-8F2E7DC13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de-DE" sz="5400" dirty="0" err="1">
                <a:solidFill>
                  <a:srgbClr val="FFFFFF"/>
                </a:solidFill>
              </a:rPr>
              <a:t>LineageOS</a:t>
            </a:r>
            <a:endParaRPr lang="de-DE" sz="5400" dirty="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4FF095-92D7-B049-BB6F-ABA2A03C3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chemeClr val="bg1"/>
                </a:solidFill>
              </a:rPr>
              <a:t>Richard Lichtenberg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9029963-CC07-DB42-BD1D-D66F2DA44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959" y="307731"/>
            <a:ext cx="7650982" cy="3997637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5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3B803-6939-E34E-947B-B4917B59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Diskussionsrunde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2A2905-D057-A944-B252-8A996BBDA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steht ihr zu der Datensammlung durch Google? Unternehmt ihr etwas um diese zu verhindern oder einzuschränken?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127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E7C6A0-AD1B-484C-A6A6-218F84F3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</a:rPr>
              <a:t>Überblick zur Präsentation: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32251324-4046-CA47-909E-B02639203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482" y="138400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Eckdaten und Geschichte des Betriebssystems</a:t>
            </a:r>
          </a:p>
          <a:p>
            <a:r>
              <a:rPr lang="de-DE" sz="2400" dirty="0"/>
              <a:t>Motivation der Entwickler</a:t>
            </a:r>
          </a:p>
          <a:p>
            <a:r>
              <a:rPr lang="de-DE" sz="2400" dirty="0"/>
              <a:t>Unterschiede zwischen </a:t>
            </a:r>
            <a:r>
              <a:rPr lang="de-DE" sz="2400" dirty="0" err="1"/>
              <a:t>LineageOS</a:t>
            </a:r>
            <a:r>
              <a:rPr lang="de-DE" sz="2400" dirty="0"/>
              <a:t> und Android</a:t>
            </a:r>
          </a:p>
          <a:p>
            <a:r>
              <a:rPr lang="de-DE" sz="2400" dirty="0"/>
              <a:t>Marktsituation </a:t>
            </a:r>
          </a:p>
          <a:p>
            <a:r>
              <a:rPr lang="de-DE" sz="2400" dirty="0"/>
              <a:t>Installation und Praxis </a:t>
            </a:r>
            <a:r>
              <a:rPr lang="de-DE" sz="2400" dirty="0">
                <a:sym typeface="Wingdings" pitchFamily="2" charset="2"/>
              </a:rPr>
              <a:t> Fokus auf Root Access</a:t>
            </a:r>
          </a:p>
          <a:p>
            <a:r>
              <a:rPr lang="de-DE" sz="2400" dirty="0">
                <a:sym typeface="Wingdings" pitchFamily="2" charset="2"/>
              </a:rPr>
              <a:t>Ausblick in die Zukunft</a:t>
            </a:r>
          </a:p>
          <a:p>
            <a:r>
              <a:rPr lang="de-DE" sz="2400" dirty="0">
                <a:sym typeface="Wingdings" pitchFamily="2" charset="2"/>
              </a:rPr>
              <a:t>Diskussionsrunde</a:t>
            </a:r>
          </a:p>
          <a:p>
            <a:endParaRPr lang="de-DE" sz="2400" dirty="0">
              <a:sym typeface="Wingdings" pitchFamily="2" charset="2"/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3346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78B1F3-0D44-ED41-959E-DF9AE84B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sz="3700" dirty="0">
                <a:solidFill>
                  <a:schemeClr val="accent1"/>
                </a:solidFill>
              </a:rPr>
              <a:t>Eckdaten und Geschichte des Betriebssystems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F7DC29-5A18-4046-B557-CE00A452D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385293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Modifikation des Betriebssystems Android</a:t>
            </a:r>
          </a:p>
          <a:p>
            <a:r>
              <a:rPr lang="de-DE" sz="2400" dirty="0"/>
              <a:t>1,8 Mio. weltweite Installationen</a:t>
            </a:r>
          </a:p>
          <a:p>
            <a:r>
              <a:rPr lang="de-DE" sz="2400" dirty="0"/>
              <a:t>Gründung </a:t>
            </a:r>
            <a:r>
              <a:rPr lang="de-DE" sz="2400" dirty="0" err="1"/>
              <a:t>CyanogenMod</a:t>
            </a:r>
            <a:r>
              <a:rPr lang="de-DE" sz="2400" dirty="0"/>
              <a:t> 2009 durch Steve </a:t>
            </a:r>
            <a:r>
              <a:rPr lang="de-DE" sz="2400" dirty="0" err="1"/>
              <a:t>Kondik</a:t>
            </a:r>
            <a:endParaRPr lang="de-DE" sz="2400" dirty="0"/>
          </a:p>
          <a:p>
            <a:r>
              <a:rPr lang="de-DE" sz="2400" dirty="0"/>
              <a:t>Versuch der Kommerzialisierung in 2013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 Schlägt fehl</a:t>
            </a:r>
          </a:p>
          <a:p>
            <a:r>
              <a:rPr lang="de-DE" sz="2400" dirty="0">
                <a:sym typeface="Wingdings" pitchFamily="2" charset="2"/>
              </a:rPr>
              <a:t>Dezember 2016  Einstellung </a:t>
            </a:r>
            <a:r>
              <a:rPr lang="de-DE" sz="2400" dirty="0" err="1">
                <a:sym typeface="Wingdings" pitchFamily="2" charset="2"/>
              </a:rPr>
              <a:t>CyanogenMod</a:t>
            </a:r>
            <a:endParaRPr lang="de-DE" sz="2400" dirty="0">
              <a:sym typeface="Wingdings" pitchFamily="2" charset="2"/>
            </a:endParaRPr>
          </a:p>
          <a:p>
            <a:r>
              <a:rPr lang="de-DE" sz="2400" dirty="0">
                <a:sym typeface="Wingdings" pitchFamily="2" charset="2"/>
              </a:rPr>
              <a:t>Dezember 2016  Entstehung von </a:t>
            </a:r>
            <a:r>
              <a:rPr lang="de-DE" sz="2400" dirty="0" err="1">
                <a:sym typeface="Wingdings" pitchFamily="2" charset="2"/>
              </a:rPr>
              <a:t>LineageOS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8516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9652EE-F692-6745-B710-B1532239B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</a:rPr>
              <a:t>Motivation der Entwickler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8399E-B34D-F143-8B0E-BBE1555D5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59530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Android </a:t>
            </a:r>
            <a:r>
              <a:rPr lang="de-DE" sz="2400" dirty="0">
                <a:sym typeface="Wingdings" pitchFamily="2" charset="2"/>
              </a:rPr>
              <a:t> Durch Google vorgegeben was Betriebssystem kann</a:t>
            </a:r>
          </a:p>
          <a:p>
            <a:r>
              <a:rPr lang="de-DE" sz="2400" dirty="0" err="1">
                <a:sym typeface="Wingdings" pitchFamily="2" charset="2"/>
              </a:rPr>
              <a:t>LineageOS</a:t>
            </a:r>
            <a:r>
              <a:rPr lang="de-DE" sz="2400" dirty="0">
                <a:sym typeface="Wingdings" pitchFamily="2" charset="2"/>
              </a:rPr>
              <a:t>  Keine </a:t>
            </a:r>
            <a:r>
              <a:rPr lang="de-DE" sz="2400" dirty="0" err="1">
                <a:sym typeface="Wingdings" pitchFamily="2" charset="2"/>
              </a:rPr>
              <a:t>Bloatware</a:t>
            </a:r>
            <a:r>
              <a:rPr lang="de-DE" sz="2400" dirty="0">
                <a:sym typeface="Wingdings" pitchFamily="2" charset="2"/>
              </a:rPr>
              <a:t>, keine Spyware</a:t>
            </a:r>
          </a:p>
          <a:p>
            <a:r>
              <a:rPr lang="de-DE" sz="2400" dirty="0">
                <a:sym typeface="Wingdings" pitchFamily="2" charset="2"/>
              </a:rPr>
              <a:t>Zusätzliche Einstellungen</a:t>
            </a:r>
          </a:p>
          <a:p>
            <a:r>
              <a:rPr lang="de-DE" sz="2400" dirty="0">
                <a:sym typeface="Wingdings" pitchFamily="2" charset="2"/>
              </a:rPr>
              <a:t>Verzicht auf unnötige Hintergrunddienste</a:t>
            </a:r>
          </a:p>
          <a:p>
            <a:r>
              <a:rPr lang="de-DE" sz="2400" dirty="0">
                <a:sym typeface="Wingdings" pitchFamily="2" charset="2"/>
              </a:rPr>
              <a:t>Updates auch für ältere Smartphones</a:t>
            </a:r>
          </a:p>
          <a:p>
            <a:r>
              <a:rPr lang="de-DE" sz="2400" dirty="0">
                <a:sym typeface="Wingdings" pitchFamily="2" charset="2"/>
              </a:rPr>
              <a:t>Kontrolle über das Betriebssystem </a:t>
            </a:r>
          </a:p>
          <a:p>
            <a:pPr marL="0" indent="0">
              <a:buNone/>
            </a:pPr>
            <a:endParaRPr lang="de-DE" sz="2400" dirty="0">
              <a:sym typeface="Wingdings" pitchFamily="2" charset="2"/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8961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54540F-8CB0-5A4C-9CDD-E3C2311A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</a:rPr>
              <a:t>Unterschiede </a:t>
            </a:r>
            <a:r>
              <a:rPr lang="de-DE" dirty="0" err="1">
                <a:solidFill>
                  <a:schemeClr val="accent1"/>
                </a:solidFill>
              </a:rPr>
              <a:t>LineageOS</a:t>
            </a:r>
            <a:r>
              <a:rPr lang="de-DE" dirty="0">
                <a:solidFill>
                  <a:schemeClr val="accent1"/>
                </a:solidFill>
              </a:rPr>
              <a:t> und Android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04C33D-ECD5-5043-B450-C1C58A976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Benutzeroberfläche</a:t>
            </a:r>
          </a:p>
          <a:p>
            <a:r>
              <a:rPr lang="de-DE" sz="2400" dirty="0"/>
              <a:t>Vorinstallierte Apps</a:t>
            </a:r>
          </a:p>
          <a:p>
            <a:r>
              <a:rPr lang="de-DE" sz="2400" dirty="0"/>
              <a:t>Weitere Features</a:t>
            </a:r>
          </a:p>
          <a:p>
            <a:r>
              <a:rPr lang="de-DE" sz="2400" dirty="0"/>
              <a:t>Sicherheit  </a:t>
            </a:r>
            <a:r>
              <a:rPr lang="de-DE" sz="2400" dirty="0">
                <a:sym typeface="Wingdings" pitchFamily="2" charset="2"/>
              </a:rPr>
              <a:t> Trust (Privacy </a:t>
            </a:r>
            <a:r>
              <a:rPr lang="de-DE" sz="2400" dirty="0" err="1">
                <a:sym typeface="Wingdings" pitchFamily="2" charset="2"/>
              </a:rPr>
              <a:t>Guard</a:t>
            </a:r>
            <a:r>
              <a:rPr lang="de-DE" sz="2400" dirty="0">
                <a:sym typeface="Wingdings" pitchFamily="2" charset="2"/>
              </a:rPr>
              <a:t>) 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                    Schutz vor Zugriff dritter Parteien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                    </a:t>
            </a:r>
            <a:r>
              <a:rPr lang="de-DE" sz="2400" dirty="0" err="1">
                <a:sym typeface="Wingdings" pitchFamily="2" charset="2"/>
              </a:rPr>
              <a:t>Jelly</a:t>
            </a:r>
            <a:r>
              <a:rPr lang="de-DE" sz="2400" dirty="0">
                <a:sym typeface="Wingdings" pitchFamily="2" charset="2"/>
              </a:rPr>
              <a:t> Browser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3085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18E7B5-F1DE-8C47-A62D-1567BD01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sz="4100" dirty="0">
                <a:solidFill>
                  <a:schemeClr val="accent1"/>
                </a:solidFill>
              </a:rPr>
              <a:t>Marktsituation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704382-748D-FF46-A41D-593968519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482" y="2131591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Zwischenzeitlich unübersichtlicher Markt</a:t>
            </a:r>
          </a:p>
          <a:p>
            <a:r>
              <a:rPr lang="de-DE" sz="2400" dirty="0"/>
              <a:t>Angebot nachgelassen</a:t>
            </a:r>
          </a:p>
          <a:p>
            <a:r>
              <a:rPr lang="de-DE" sz="2400" dirty="0"/>
              <a:t>Weiterhin viele Anbieter </a:t>
            </a:r>
            <a:r>
              <a:rPr lang="de-DE" sz="2400" dirty="0">
                <a:sym typeface="Wingdings" pitchFamily="2" charset="2"/>
              </a:rPr>
              <a:t> </a:t>
            </a:r>
            <a:r>
              <a:rPr lang="de-DE" sz="2400" dirty="0" err="1">
                <a:sym typeface="Wingdings" pitchFamily="2" charset="2"/>
              </a:rPr>
              <a:t>Resurrection</a:t>
            </a:r>
            <a:r>
              <a:rPr lang="de-DE" sz="2400" dirty="0">
                <a:sym typeface="Wingdings" pitchFamily="2" charset="2"/>
              </a:rPr>
              <a:t> Remix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                                             </a:t>
            </a:r>
            <a:r>
              <a:rPr lang="de-DE" sz="2400" dirty="0" err="1">
                <a:sym typeface="Wingdings" pitchFamily="2" charset="2"/>
              </a:rPr>
              <a:t>Flyme</a:t>
            </a:r>
            <a:r>
              <a:rPr lang="de-DE" sz="2400" dirty="0">
                <a:sym typeface="Wingdings" pitchFamily="2" charset="2"/>
              </a:rPr>
              <a:t> OS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                                             </a:t>
            </a:r>
            <a:r>
              <a:rPr lang="de-DE" sz="2400" dirty="0" err="1">
                <a:sym typeface="Wingdings" pitchFamily="2" charset="2"/>
              </a:rPr>
              <a:t>LineageOS</a:t>
            </a:r>
            <a:endParaRPr lang="de-DE" sz="2400" dirty="0">
              <a:sym typeface="Wingdings" pitchFamily="2" charset="2"/>
            </a:endParaRPr>
          </a:p>
          <a:p>
            <a:pPr marL="0" indent="0">
              <a:buNone/>
            </a:pPr>
            <a:endParaRPr lang="de-DE" sz="2400" dirty="0">
              <a:sym typeface="Wingdings" pitchFamily="2" charset="2"/>
            </a:endParaRPr>
          </a:p>
          <a:p>
            <a:pPr marL="0" indent="0">
              <a:buNone/>
            </a:pPr>
            <a:endParaRPr lang="de-DE" sz="2400" dirty="0">
              <a:sym typeface="Wingdings" pitchFamily="2" charset="2"/>
            </a:endParaRPr>
          </a:p>
          <a:p>
            <a:endParaRPr lang="de-DE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                                            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776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DDBDDAF-321A-7944-8BD5-081C2190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</a:rPr>
              <a:t>Installation (Root Access)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B3325A-93A3-4F4B-B077-A8B203100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86248"/>
            <a:ext cx="6441612" cy="6043690"/>
          </a:xfrm>
        </p:spPr>
        <p:txBody>
          <a:bodyPr anchor="ctr">
            <a:normAutofit/>
          </a:bodyPr>
          <a:lstStyle/>
          <a:p>
            <a:r>
              <a:rPr lang="de-DE" sz="2400" dirty="0"/>
              <a:t>User ist Gast und nicht kein Administrator  </a:t>
            </a:r>
          </a:p>
          <a:p>
            <a:r>
              <a:rPr lang="de-DE" sz="2400" dirty="0"/>
              <a:t>Vorteile     </a:t>
            </a:r>
            <a:r>
              <a:rPr lang="de-DE" sz="2400" dirty="0">
                <a:sym typeface="Wingdings" pitchFamily="2" charset="2"/>
              </a:rPr>
              <a:t> Befreiung von </a:t>
            </a:r>
            <a:r>
              <a:rPr lang="de-DE" sz="2400" dirty="0" err="1">
                <a:sym typeface="Wingdings" pitchFamily="2" charset="2"/>
              </a:rPr>
              <a:t>Bloatware</a:t>
            </a:r>
            <a:r>
              <a:rPr lang="de-DE" sz="2400" dirty="0">
                <a:sym typeface="Wingdings" pitchFamily="2" charset="2"/>
              </a:rPr>
              <a:t> und </a:t>
            </a:r>
          </a:p>
          <a:p>
            <a:r>
              <a:rPr lang="de-DE" sz="2400" dirty="0">
                <a:sym typeface="Wingdings" pitchFamily="2" charset="2"/>
              </a:rPr>
              <a:t>                     Anpassung des Betriebssystems</a:t>
            </a:r>
          </a:p>
          <a:p>
            <a:r>
              <a:rPr lang="de-DE" sz="2400" dirty="0">
                <a:sym typeface="Wingdings" pitchFamily="2" charset="2"/>
              </a:rPr>
              <a:t>                    Installation von Custom ROMs </a:t>
            </a:r>
          </a:p>
          <a:p>
            <a:r>
              <a:rPr lang="de-DE" sz="2400" dirty="0">
                <a:sym typeface="Wingdings" pitchFamily="2" charset="2"/>
              </a:rPr>
              <a:t>                    Installation neuer Updates </a:t>
            </a:r>
          </a:p>
          <a:p>
            <a:r>
              <a:rPr lang="de-DE" sz="2400" dirty="0">
                <a:sym typeface="Wingdings" pitchFamily="2" charset="2"/>
              </a:rPr>
              <a:t>Nachteile   Verlust der Garantie</a:t>
            </a:r>
          </a:p>
          <a:p>
            <a:r>
              <a:rPr lang="de-DE" sz="2400" dirty="0">
                <a:sym typeface="Wingdings" pitchFamily="2" charset="2"/>
              </a:rPr>
              <a:t>                    Verweigerung von Diensten</a:t>
            </a:r>
          </a:p>
          <a:p>
            <a:r>
              <a:rPr lang="de-DE" sz="2400" dirty="0">
                <a:sym typeface="Wingdings" pitchFamily="2" charset="2"/>
              </a:rPr>
              <a:t>                    Malware</a:t>
            </a:r>
          </a:p>
          <a:p>
            <a:r>
              <a:rPr lang="de-DE" sz="2400" dirty="0">
                <a:sym typeface="Wingdings" pitchFamily="2" charset="2"/>
              </a:rPr>
              <a:t>                    „</a:t>
            </a:r>
            <a:r>
              <a:rPr lang="de-DE" sz="2400" dirty="0" err="1">
                <a:sym typeface="Wingdings" pitchFamily="2" charset="2"/>
              </a:rPr>
              <a:t>Bricking</a:t>
            </a:r>
            <a:r>
              <a:rPr lang="de-DE" sz="2400" dirty="0">
                <a:sym typeface="Wingdings" pitchFamily="2" charset="2"/>
              </a:rPr>
              <a:t>“</a:t>
            </a:r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44850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317F0C-0FE8-2046-BA01-769EFE44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</a:rPr>
              <a:t>Root Access aktivieren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1D9392-EF22-3D49-877F-F750F07D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242846"/>
            <a:ext cx="6377769" cy="4930246"/>
          </a:xfrm>
        </p:spPr>
        <p:txBody>
          <a:bodyPr anchor="ctr">
            <a:normAutofit/>
          </a:bodyPr>
          <a:lstStyle/>
          <a:p>
            <a:r>
              <a:rPr lang="de-DE" sz="2400" dirty="0"/>
              <a:t>Download SU (</a:t>
            </a:r>
            <a:r>
              <a:rPr lang="de-DE" sz="2400" dirty="0" err="1"/>
              <a:t>SuperUser</a:t>
            </a:r>
            <a:r>
              <a:rPr lang="de-DE" sz="2400" dirty="0"/>
              <a:t>) (Computer)</a:t>
            </a:r>
          </a:p>
          <a:p>
            <a:r>
              <a:rPr lang="de-DE" sz="2400" dirty="0"/>
              <a:t>Start des Systems in TWRP </a:t>
            </a:r>
            <a:r>
              <a:rPr lang="de-DE" sz="2400" dirty="0" err="1"/>
              <a:t>Recovery</a:t>
            </a:r>
            <a:endParaRPr lang="de-DE" sz="2400" dirty="0"/>
          </a:p>
          <a:p>
            <a:r>
              <a:rPr lang="de-DE" sz="2400" dirty="0"/>
              <a:t>Flash des SU auf das Smartphone</a:t>
            </a:r>
          </a:p>
          <a:p>
            <a:r>
              <a:rPr lang="de-DE" sz="2400" dirty="0"/>
              <a:t>Aktivierung des Developer Modes</a:t>
            </a:r>
          </a:p>
          <a:p>
            <a:pPr marL="0" indent="0">
              <a:buNone/>
            </a:pPr>
            <a:r>
              <a:rPr lang="de-DE" sz="2400" dirty="0"/>
              <a:t>    </a:t>
            </a:r>
            <a:r>
              <a:rPr lang="de-DE" sz="2400" dirty="0">
                <a:sym typeface="Wingdings" pitchFamily="2" charset="2"/>
              </a:rPr>
              <a:t> </a:t>
            </a:r>
            <a:r>
              <a:rPr lang="de-DE" sz="2400" dirty="0"/>
              <a:t> Root-Access aktivieren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5842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D74284-320F-B64B-8C7C-89789436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</a:rPr>
              <a:t>Ausblick in die Zukunft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4A7E80-FC32-5947-A507-56B22DE16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433432"/>
            <a:ext cx="6377769" cy="5424567"/>
          </a:xfrm>
        </p:spPr>
        <p:txBody>
          <a:bodyPr anchor="ctr">
            <a:normAutofit/>
          </a:bodyPr>
          <a:lstStyle/>
          <a:p>
            <a:r>
              <a:rPr lang="de-DE" sz="2400" dirty="0">
                <a:sym typeface="Wingdings" pitchFamily="2" charset="2"/>
              </a:rPr>
              <a:t>Contra: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 Smartphones nicht mehr so überladen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 Schnellere Prozessoren und Speicherplatz</a:t>
            </a:r>
          </a:p>
          <a:p>
            <a:r>
              <a:rPr lang="de-DE" sz="2400" dirty="0">
                <a:sym typeface="Wingdings" pitchFamily="2" charset="2"/>
              </a:rPr>
              <a:t>Pros: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 Personalisierung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 Updates </a:t>
            </a:r>
          </a:p>
          <a:p>
            <a:pPr marL="0" indent="0">
              <a:buNone/>
            </a:pPr>
            <a:r>
              <a:rPr lang="de-DE" sz="2400" dirty="0">
                <a:sym typeface="Wingdings" pitchFamily="2" charset="2"/>
              </a:rPr>
              <a:t>     Sicherheitsaspekt (Datenschutz)</a:t>
            </a:r>
          </a:p>
          <a:p>
            <a:endParaRPr lang="de-DE" sz="2400" dirty="0">
              <a:sym typeface="Wingdings" pitchFamily="2" charset="2"/>
            </a:endParaRPr>
          </a:p>
          <a:p>
            <a:pPr marL="0" indent="0">
              <a:buNone/>
            </a:pPr>
            <a:endParaRPr lang="de-DE" sz="2400" dirty="0">
              <a:sym typeface="Wingdings" pitchFamily="2" charset="2"/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9112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Macintosh PowerPoint</Application>
  <PresentationFormat>Breitbild</PresentationFormat>
  <Paragraphs>70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LineageOS</vt:lpstr>
      <vt:lpstr>Überblick zur Präsentation:</vt:lpstr>
      <vt:lpstr>Eckdaten und Geschichte des Betriebssystems</vt:lpstr>
      <vt:lpstr>Motivation der Entwickler</vt:lpstr>
      <vt:lpstr>Unterschiede LineageOS und Android </vt:lpstr>
      <vt:lpstr>Marktsituation  </vt:lpstr>
      <vt:lpstr>Installation (Root Access)</vt:lpstr>
      <vt:lpstr>Root Access aktivieren</vt:lpstr>
      <vt:lpstr>Ausblick in die Zukunft</vt:lpstr>
      <vt:lpstr>Diskussionsrunde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LineageOS</dc:title>
  <dc:creator>Richard Lichtenberg</dc:creator>
  <cp:lastModifiedBy>Richard Lichtenberg</cp:lastModifiedBy>
  <cp:revision>4</cp:revision>
  <dcterms:created xsi:type="dcterms:W3CDTF">2019-06-19T17:18:45Z</dcterms:created>
  <dcterms:modified xsi:type="dcterms:W3CDTF">2019-06-19T20:07:38Z</dcterms:modified>
</cp:coreProperties>
</file>