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12"/>
    <p:restoredTop sz="94611"/>
  </p:normalViewPr>
  <p:slideViewPr>
    <p:cSldViewPr snapToGrid="0" snapToObjects="1">
      <p:cViewPr varScale="1">
        <p:scale>
          <a:sx n="69" d="100"/>
          <a:sy n="69" d="100"/>
        </p:scale>
        <p:origin x="21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207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43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Platzhalter für vertikalen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52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5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60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7099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621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78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8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44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7849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6055C-BA90-8B47-A822-8C09539E7216}" type="datetimeFigureOut">
              <a:rPr lang="de-DE" smtClean="0"/>
              <a:t>19.03.19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E85B1-5EE1-FF47-996A-5B49D427CF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303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Personal Computer</a:t>
            </a:r>
            <a:br>
              <a:rPr lang="de-DE" dirty="0" smtClean="0"/>
            </a:br>
            <a:r>
              <a:rPr lang="de-DE" sz="4400" dirty="0" smtClean="0"/>
              <a:t>Marktentwicklung und -tendenzen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Luca Elisabeth Wladasch</a:t>
            </a:r>
          </a:p>
          <a:p>
            <a:r>
              <a:rPr lang="de-DE" dirty="0" smtClean="0"/>
              <a:t>4201 Seminar aus BIS</a:t>
            </a:r>
          </a:p>
          <a:p>
            <a:r>
              <a:rPr lang="de-DE" dirty="0" smtClean="0"/>
              <a:t>SS2018/19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6378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Personal Computer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694922"/>
            <a:ext cx="10515600" cy="2220685"/>
          </a:xfrm>
        </p:spPr>
        <p:txBody>
          <a:bodyPr/>
          <a:lstStyle/>
          <a:p>
            <a:r>
              <a:rPr lang="de-DE" dirty="0" smtClean="0"/>
              <a:t>Persönlicher Rechner</a:t>
            </a:r>
          </a:p>
          <a:p>
            <a:r>
              <a:rPr lang="de-DE" dirty="0" smtClean="0"/>
              <a:t>Textverarbeitung und Rechenanlage bis zu persönlichem Hilfsmittel</a:t>
            </a:r>
          </a:p>
        </p:txBody>
      </p:sp>
    </p:spTree>
    <p:extLst>
      <p:ext uri="{BB962C8B-B14F-4D97-AF65-F5344CB8AC3E}">
        <p14:creationId xmlns:p14="http://schemas.microsoft.com/office/powerpoint/2010/main" val="112528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Inhaltsverzeichnis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dirty="0" smtClean="0"/>
              <a:t>Geschichte des Personal Computers ab 1980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Aufbau des PCs</a:t>
            </a:r>
          </a:p>
          <a:p>
            <a:pPr marL="908050" lvl="1" indent="-457200">
              <a:buFont typeface="+mj-lt"/>
              <a:buAutoNum type="arabicPeriod"/>
            </a:pPr>
            <a:r>
              <a:rPr lang="de-DE" dirty="0" smtClean="0"/>
              <a:t>Mainboard</a:t>
            </a:r>
          </a:p>
          <a:p>
            <a:pPr marL="1365250" lvl="2" indent="-457200">
              <a:buFont typeface="+mj-lt"/>
              <a:buAutoNum type="arabicPeriod"/>
            </a:pPr>
            <a:r>
              <a:rPr lang="de-DE" dirty="0" smtClean="0"/>
              <a:t>Aufbau</a:t>
            </a:r>
          </a:p>
          <a:p>
            <a:pPr marL="1365250" lvl="2" indent="-457200">
              <a:buFont typeface="+mj-lt"/>
              <a:buAutoNum type="arabicPeriod"/>
            </a:pPr>
            <a:r>
              <a:rPr lang="de-DE" dirty="0" smtClean="0"/>
              <a:t>Unterschiede</a:t>
            </a:r>
          </a:p>
          <a:p>
            <a:pPr marL="1365250" lvl="2" indent="-457200">
              <a:buFont typeface="+mj-lt"/>
              <a:buAutoNum type="arabicPeriod"/>
            </a:pPr>
            <a:endParaRPr lang="de-DE" dirty="0" smtClean="0"/>
          </a:p>
          <a:p>
            <a:pPr marL="908050" lvl="1" indent="-457200">
              <a:buFont typeface="+mj-lt"/>
              <a:buAutoNum type="arabicPeriod"/>
            </a:pPr>
            <a:r>
              <a:rPr lang="de-DE" dirty="0" smtClean="0"/>
              <a:t>CPU / Prozessor</a:t>
            </a:r>
          </a:p>
          <a:p>
            <a:pPr marL="1365250" lvl="2" indent="-457200">
              <a:buFont typeface="+mj-lt"/>
              <a:buAutoNum type="arabicPeriod"/>
            </a:pPr>
            <a:r>
              <a:rPr lang="de-DE" dirty="0" smtClean="0"/>
              <a:t>Funktion-,,der Befehl‘‘</a:t>
            </a:r>
            <a:endParaRPr lang="de-DE" dirty="0" smtClean="0"/>
          </a:p>
          <a:p>
            <a:pPr marL="1365250" lvl="2" indent="-457200">
              <a:buFont typeface="+mj-lt"/>
              <a:buAutoNum type="arabicPeriod"/>
            </a:pPr>
            <a:r>
              <a:rPr lang="de-DE" dirty="0" smtClean="0"/>
              <a:t>Leistungsmerkmale</a:t>
            </a:r>
          </a:p>
          <a:p>
            <a:pPr marL="1365250" lvl="2" indent="-457200">
              <a:buFont typeface="+mj-lt"/>
              <a:buAutoNum type="arabicPeriod"/>
            </a:pPr>
            <a:r>
              <a:rPr lang="de-DE" dirty="0" smtClean="0"/>
              <a:t>Unterschiede</a:t>
            </a:r>
          </a:p>
          <a:p>
            <a:pPr marL="1365250" lvl="2" indent="-457200">
              <a:buFont typeface="+mj-lt"/>
              <a:buAutoNum type="arabicPeriod"/>
            </a:pPr>
            <a:endParaRPr lang="de-DE" dirty="0" smtClean="0"/>
          </a:p>
          <a:p>
            <a:pPr marL="908050" lvl="1" indent="-457200">
              <a:buFont typeface="+mj-lt"/>
              <a:buAutoNum type="arabicPeriod"/>
            </a:pPr>
            <a:r>
              <a:rPr lang="de-DE" dirty="0" smtClean="0"/>
              <a:t>Arbeitsspeicher</a:t>
            </a:r>
          </a:p>
          <a:p>
            <a:pPr marL="1365250" lvl="2" indent="-457200">
              <a:buFont typeface="+mj-lt"/>
              <a:buAutoNum type="arabicPeriod"/>
            </a:pPr>
            <a:r>
              <a:rPr lang="de-DE" dirty="0" smtClean="0"/>
              <a:t>Funktion</a:t>
            </a:r>
          </a:p>
          <a:p>
            <a:pPr marL="1365250" lvl="2" indent="-457200">
              <a:buFont typeface="+mj-lt"/>
              <a:buAutoNum type="arabicPeriod"/>
            </a:pPr>
            <a:r>
              <a:rPr lang="de-DE" dirty="0" smtClean="0"/>
              <a:t>Unterschiede</a:t>
            </a:r>
          </a:p>
          <a:p>
            <a:pPr marL="908050" lvl="1" indent="-457200">
              <a:buFont typeface="+mj-lt"/>
              <a:buAutoNum type="arabicPeriod"/>
            </a:pPr>
            <a:r>
              <a:rPr lang="de-DE" dirty="0" smtClean="0"/>
              <a:t>Netzteil</a:t>
            </a:r>
          </a:p>
          <a:p>
            <a:pPr marL="908050" lvl="1" indent="-457200">
              <a:buFont typeface="+mj-lt"/>
              <a:buAutoNum type="arabicPeriod"/>
            </a:pPr>
            <a:r>
              <a:rPr lang="de-DE" dirty="0" smtClean="0"/>
              <a:t>Festplatte</a:t>
            </a:r>
          </a:p>
          <a:p>
            <a:pPr marL="457200" indent="-457200">
              <a:buFont typeface="+mj-lt"/>
              <a:buAutoNum type="arabicPeriod"/>
            </a:pPr>
            <a:r>
              <a:rPr lang="de-DE" dirty="0" smtClean="0"/>
              <a:t>PC der Zukunft </a:t>
            </a:r>
            <a:r>
              <a:rPr lang="mr-IN" dirty="0" smtClean="0"/>
              <a:t>–</a:t>
            </a:r>
            <a:r>
              <a:rPr lang="de-DE" dirty="0" smtClean="0"/>
              <a:t> wie viel Platz ist nach oben?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549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Gantt </a:t>
            </a:r>
            <a:r>
              <a:rPr lang="de-DE" dirty="0" smtClean="0"/>
              <a:t>Chart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51" y="3208655"/>
            <a:ext cx="12010634" cy="1605941"/>
          </a:xfrm>
        </p:spPr>
      </p:pic>
    </p:spTree>
    <p:extLst>
      <p:ext uri="{BB962C8B-B14F-4D97-AF65-F5344CB8AC3E}">
        <p14:creationId xmlns:p14="http://schemas.microsoft.com/office/powerpoint/2010/main" val="1915137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Danke für Eure Aufmerksamkeit!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-Luca Elisabeth Wladasch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80746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Macintosh PowerPoint</Application>
  <PresentationFormat>Breitbild</PresentationFormat>
  <Paragraphs>28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Mangal</vt:lpstr>
      <vt:lpstr>Arial</vt:lpstr>
      <vt:lpstr>Office-Design</vt:lpstr>
      <vt:lpstr>Personal Computer Marktentwicklung und -tendenzen</vt:lpstr>
      <vt:lpstr>Personal Computer</vt:lpstr>
      <vt:lpstr>Inhaltsverzeichnis</vt:lpstr>
      <vt:lpstr>Gantt Chart</vt:lpstr>
      <vt:lpstr>Danke für Eure Aufmerksamkeit!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Computer Marktentwicklung und -tendenzen</dc:title>
  <dc:creator>Microsoft Office-Anwender</dc:creator>
  <cp:lastModifiedBy>Microsoft Office-Anwender</cp:lastModifiedBy>
  <cp:revision>5</cp:revision>
  <dcterms:created xsi:type="dcterms:W3CDTF">2019-03-19T08:10:15Z</dcterms:created>
  <dcterms:modified xsi:type="dcterms:W3CDTF">2019-03-19T13:00:41Z</dcterms:modified>
</cp:coreProperties>
</file>