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5"/>
  </p:normalViewPr>
  <p:slideViewPr>
    <p:cSldViewPr snapToGrid="0" snapToObjects="1">
      <p:cViewPr varScale="1">
        <p:scale>
          <a:sx n="107" d="100"/>
          <a:sy n="107" d="100"/>
        </p:scale>
        <p:origin x="7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5D7E06-8AA2-DB40-B8C7-E25C573287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E0502C9-D390-EE49-8279-9EF50B4935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889028B-A365-EC40-BB38-4DB1372F0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3BD7-276F-B944-A4A2-0D70678CB3FF}" type="datetimeFigureOut">
              <a:rPr lang="de-DE" smtClean="0"/>
              <a:t>17.03.19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FAB4468-2815-E949-B0C2-F9F192025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2E7EBB-19B4-A74F-B44D-09F232240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3176C-8019-4441-8227-83FB391439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8142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657FFF-37F6-AE4E-A9BC-9F8ECB3FE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D17B1F7-DBB4-2149-81D4-F11AD38234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C6392A4-DA44-1644-A1D7-30EFB37F9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3BD7-276F-B944-A4A2-0D70678CB3FF}" type="datetimeFigureOut">
              <a:rPr lang="de-DE" smtClean="0"/>
              <a:t>17.03.19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5F3403B-67A3-AA45-B704-ADAF81AF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035FBF-D734-1740-A565-6EED29837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3176C-8019-4441-8227-83FB391439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1946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A836641-8741-F143-9A63-C7D03EAB0A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681047A-ECED-FA43-B34A-220876F046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818E7EF-8DFA-2144-9381-77C7D9E78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3BD7-276F-B944-A4A2-0D70678CB3FF}" type="datetimeFigureOut">
              <a:rPr lang="de-DE" smtClean="0"/>
              <a:t>17.03.19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90AF10-F58F-7E4D-9F36-A060D8068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BCF9FA1-F23E-1549-B4FA-4ACDB0540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3176C-8019-4441-8227-83FB391439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552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6A048A-FC3A-C04F-807D-5AA8A02D8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6A8AC8F-9FDC-8E4D-8E89-B3EF118BA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B7DB3F-0167-2D4C-80F0-B5B79F634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3BD7-276F-B944-A4A2-0D70678CB3FF}" type="datetimeFigureOut">
              <a:rPr lang="de-DE" smtClean="0"/>
              <a:t>17.03.19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1B4329-E6F4-F84A-B85E-8A2E2970E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A951C50-CAFE-3846-9BD7-2C135FA23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3176C-8019-4441-8227-83FB391439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1656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2FC4E0-E8B2-FA48-9A85-2388CE48F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ABFEBCC-DB07-8B4C-B5CA-E303F9EBA9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5F56876-67A2-E642-92FC-52D2BA779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3BD7-276F-B944-A4A2-0D70678CB3FF}" type="datetimeFigureOut">
              <a:rPr lang="de-DE" smtClean="0"/>
              <a:t>17.03.19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C79D46E-066A-4640-BCAC-63AAD8953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66F14AE-AAB3-1A45-B205-B978FDF84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3176C-8019-4441-8227-83FB391439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4652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7D1C2E-9D5C-D34D-8F22-BBF7655CD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037BE1-E373-8A40-94C0-98211E5EE8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DBF5EED-3E91-2749-B100-04E4EECD69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EBA749D-8F2E-7A4F-A861-DDEA3D1E2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3BD7-276F-B944-A4A2-0D70678CB3FF}" type="datetimeFigureOut">
              <a:rPr lang="de-DE" smtClean="0"/>
              <a:t>17.03.19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B048CD2-EB8E-6E41-9B7B-4D9CA3FFC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A0A4E50-A22D-8F48-8BD2-20A50A373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3176C-8019-4441-8227-83FB391439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8586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ED585E-4B8F-3C4B-9042-FC6453FA2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78709E1-B274-424D-87CE-CC05F83299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F8E712D-72F0-A448-BC71-25213F48F5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0AF330F-8F11-D94D-A0CC-99775595BB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65E4E6D-C5DD-754F-9629-396AD68259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5D5AD31-9168-8D46-BB69-28DDEEA47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3BD7-276F-B944-A4A2-0D70678CB3FF}" type="datetimeFigureOut">
              <a:rPr lang="de-DE" smtClean="0"/>
              <a:t>17.03.19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F18D6D8-BEEB-024B-81E2-F76478411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55203F1-CF4F-5345-B179-CD09C06E8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3176C-8019-4441-8227-83FB391439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77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023FC8-4EA3-0245-9388-47D14348D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1EAAD63-509A-284A-B40E-300215A9E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3BD7-276F-B944-A4A2-0D70678CB3FF}" type="datetimeFigureOut">
              <a:rPr lang="de-DE" smtClean="0"/>
              <a:t>17.03.19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ABB9682-9303-0F41-96E9-216AB978F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480A9A3-BE56-FA46-8A55-8CAD853E4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3176C-8019-4441-8227-83FB391439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511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1021E7E-A289-0447-BB7F-54F781451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3BD7-276F-B944-A4A2-0D70678CB3FF}" type="datetimeFigureOut">
              <a:rPr lang="de-DE" smtClean="0"/>
              <a:t>17.03.19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0BC5FF7-959D-264B-ABF6-37119DBA5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EE7E65-2BD6-E64F-A708-6ED72E340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3176C-8019-4441-8227-83FB391439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1865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A062E3-A846-814D-A5A4-7EDC35CBF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B5F18E4-A827-6E40-A715-866A5DD8CD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4B7D1D9-F45C-8C47-AE02-AD0DA9BFE1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94D8706-04DD-D243-B7EC-FFAB46956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3BD7-276F-B944-A4A2-0D70678CB3FF}" type="datetimeFigureOut">
              <a:rPr lang="de-DE" smtClean="0"/>
              <a:t>17.03.19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35DFB03-CD0E-7D4F-ABBF-536DCF25C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2CC653A-0C4A-8148-8CB3-137357C6E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3176C-8019-4441-8227-83FB391439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2730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A35B8D-CF54-6748-BF08-7325AFFC3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0979117-F673-6C4F-85D7-90E96C1972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D77A0BC-9BC9-0C49-89C8-030B159ECD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3CE6AC3-413E-1549-AF55-F765033A4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3BD7-276F-B944-A4A2-0D70678CB3FF}" type="datetimeFigureOut">
              <a:rPr lang="de-DE" smtClean="0"/>
              <a:t>17.03.19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97B6415-56EB-6F43-8615-82E7AC1CF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A4E4887-0117-A846-AE50-C8354F80D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3176C-8019-4441-8227-83FB391439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3695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B048DD8-6408-0E43-83A4-D585EC450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5862EF-0732-D344-9AF5-45718C219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D367C43-9529-3641-8B29-4E2CC4784D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93BD7-276F-B944-A4A2-0D70678CB3FF}" type="datetimeFigureOut">
              <a:rPr lang="de-DE" smtClean="0"/>
              <a:t>17.03.19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A009942-842D-0041-98FB-252076D7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C38E43-4BC9-D344-ACF0-6BA5F3E47C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3176C-8019-4441-8227-83FB391439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5616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F9EB9F2-07E2-4D64-BBD8-BB5B217F1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12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B342EA7-3588-554F-A33A-326DD49638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0588" y="965199"/>
            <a:ext cx="6766078" cy="4927601"/>
          </a:xfrm>
        </p:spPr>
        <p:txBody>
          <a:bodyPr anchor="ctr">
            <a:normAutofit/>
          </a:bodyPr>
          <a:lstStyle/>
          <a:p>
            <a:pPr algn="l"/>
            <a:r>
              <a:rPr lang="de-DE" sz="5400">
                <a:solidFill>
                  <a:schemeClr val="tx1">
                    <a:lumMod val="85000"/>
                    <a:lumOff val="15000"/>
                  </a:schemeClr>
                </a:solidFill>
              </a:rPr>
              <a:t>LineageOS</a:t>
            </a:r>
            <a:br>
              <a:rPr lang="de-DE" sz="540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de-DE" sz="540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de-DE" sz="5400">
                <a:solidFill>
                  <a:schemeClr val="tx1">
                    <a:lumMod val="85000"/>
                    <a:lumOff val="15000"/>
                  </a:schemeClr>
                </a:solidFill>
              </a:rPr>
              <a:t>Richard Lichtenberg 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0C57C7C-DFE9-4A1E-B7A9-DF40E633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5891" y="2057399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457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CE0B315-CED0-5342-9097-0F3D9FFB00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7138" y="510638"/>
            <a:ext cx="9602787" cy="634736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2400" dirty="0"/>
              <a:t>  </a:t>
            </a:r>
            <a:r>
              <a:rPr lang="de-DE" sz="3100" dirty="0"/>
              <a:t>Inhaltsverzeichnis</a:t>
            </a:r>
          </a:p>
          <a:p>
            <a:pPr>
              <a:buFontTx/>
              <a:buChar char="-"/>
            </a:pPr>
            <a:r>
              <a:rPr lang="de-DE" sz="2400" dirty="0"/>
              <a:t>Einleitung</a:t>
            </a:r>
          </a:p>
          <a:p>
            <a:pPr marL="0" indent="0">
              <a:buNone/>
            </a:pPr>
            <a:r>
              <a:rPr lang="de-DE" sz="2400" dirty="0"/>
              <a:t>-    Hauptteil:</a:t>
            </a:r>
          </a:p>
          <a:p>
            <a:pPr marL="0" indent="0">
              <a:buNone/>
            </a:pPr>
            <a:r>
              <a:rPr lang="de-DE" sz="2400" dirty="0"/>
              <a:t>→ 1. Historischer Aspekt von </a:t>
            </a:r>
            <a:r>
              <a:rPr lang="de-DE" sz="2400" dirty="0" err="1"/>
              <a:t>LineageOS</a:t>
            </a:r>
            <a:r>
              <a:rPr lang="de-DE" sz="2400" dirty="0"/>
              <a:t> bzw. </a:t>
            </a:r>
            <a:r>
              <a:rPr lang="de-DE" sz="2400" dirty="0" err="1"/>
              <a:t>CyanogenMod</a:t>
            </a:r>
            <a:r>
              <a:rPr lang="de-DE" sz="2400" dirty="0"/>
              <a:t> </a:t>
            </a:r>
          </a:p>
          <a:p>
            <a:pPr marL="0" indent="0">
              <a:buNone/>
            </a:pPr>
            <a:r>
              <a:rPr lang="de-DE" sz="2400" dirty="0"/>
              <a:t>     1.1 Entstehung des Betriebssystems	</a:t>
            </a:r>
          </a:p>
          <a:p>
            <a:pPr marL="0" indent="0">
              <a:buNone/>
            </a:pPr>
            <a:r>
              <a:rPr lang="de-DE" sz="2400" dirty="0"/>
              <a:t>     1.2 Motivation der Entwickler</a:t>
            </a:r>
          </a:p>
          <a:p>
            <a:pPr marL="0" indent="0">
              <a:buNone/>
            </a:pPr>
            <a:r>
              <a:rPr lang="de-DE" sz="2400" dirty="0"/>
              <a:t>→ 3.  Unterschiede </a:t>
            </a:r>
            <a:r>
              <a:rPr lang="de-DE" sz="2400" dirty="0" err="1"/>
              <a:t>LineageOS</a:t>
            </a:r>
            <a:r>
              <a:rPr lang="de-DE" sz="2400" dirty="0"/>
              <a:t> und </a:t>
            </a:r>
            <a:r>
              <a:rPr lang="de-DE" sz="2400" dirty="0" err="1"/>
              <a:t>CyanogenMod</a:t>
            </a:r>
            <a:r>
              <a:rPr lang="de-DE" sz="2400" dirty="0"/>
              <a:t> </a:t>
            </a:r>
          </a:p>
          <a:p>
            <a:pPr marL="0" indent="0">
              <a:buNone/>
            </a:pPr>
            <a:r>
              <a:rPr lang="de-DE" sz="2400" dirty="0"/>
              <a:t>    3.1 Veränderung/Fortschritt des Betriebssystems</a:t>
            </a:r>
          </a:p>
          <a:p>
            <a:pPr marL="0" indent="0">
              <a:buNone/>
            </a:pPr>
            <a:r>
              <a:rPr lang="de-DE" sz="2400" dirty="0"/>
              <a:t>→ 4.  Installation und Praxis des Betriebssystems</a:t>
            </a:r>
          </a:p>
          <a:p>
            <a:pPr marL="0" indent="0">
              <a:buNone/>
            </a:pPr>
            <a:r>
              <a:rPr lang="de-DE" sz="2400" dirty="0"/>
              <a:t>→ 5. Marktsituation von </a:t>
            </a:r>
            <a:r>
              <a:rPr lang="de-DE" sz="2400" dirty="0" err="1"/>
              <a:t>LineageOS</a:t>
            </a:r>
            <a:endParaRPr lang="de-DE" sz="2400" dirty="0"/>
          </a:p>
          <a:p>
            <a:pPr marL="0" indent="0">
              <a:buNone/>
            </a:pPr>
            <a:r>
              <a:rPr lang="de-DE" sz="2400" dirty="0"/>
              <a:t>     5.1 Anbieter ähnlicher Betriebssysteme</a:t>
            </a:r>
          </a:p>
          <a:p>
            <a:pPr marL="0" indent="0">
              <a:buNone/>
            </a:pPr>
            <a:r>
              <a:rPr lang="de-DE" sz="2400" dirty="0"/>
              <a:t>     5.2 Ausblick in die Zukunft</a:t>
            </a:r>
          </a:p>
          <a:p>
            <a:pPr marL="0" indent="0">
              <a:buNone/>
            </a:pPr>
            <a:r>
              <a:rPr lang="de-DE" sz="2400" dirty="0"/>
              <a:t>-    Fazit</a:t>
            </a:r>
          </a:p>
          <a:p>
            <a:pPr marL="0" indent="0">
              <a:buNone/>
            </a:pPr>
            <a:r>
              <a:rPr lang="de-DE" sz="2400" dirty="0"/>
              <a:t>		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99926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49A4DE1A-A5A0-B747-BA95-3374CD2D51B5}"/>
              </a:ext>
            </a:extLst>
          </p:cNvPr>
          <p:cNvSpPr txBox="1"/>
          <p:nvPr/>
        </p:nvSpPr>
        <p:spPr>
          <a:xfrm>
            <a:off x="1209393" y="871538"/>
            <a:ext cx="2849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/>
              <a:t>Gantt-Chart:</a:t>
            </a:r>
          </a:p>
        </p:txBody>
      </p:sp>
      <p:pic>
        <p:nvPicPr>
          <p:cNvPr id="4" name="Inhaltsplatzhalter 3" descr="Ein Bild, das Screenshot enthält.&#10;&#10;&#10;&#10;Automatisch generierte Beschreibung">
            <a:extLst>
              <a:ext uri="{FF2B5EF4-FFF2-40B4-BE49-F238E27FC236}">
                <a16:creationId xmlns:a16="http://schemas.microsoft.com/office/drawing/2014/main" id="{3DD6FE4E-40D2-8148-8B0D-A52C1BE2B7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9393" y="1456313"/>
            <a:ext cx="8789630" cy="4172591"/>
          </a:xfrm>
        </p:spPr>
      </p:pic>
    </p:spTree>
    <p:extLst>
      <p:ext uri="{BB962C8B-B14F-4D97-AF65-F5344CB8AC3E}">
        <p14:creationId xmlns:p14="http://schemas.microsoft.com/office/powerpoint/2010/main" val="1768368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Macintosh PowerPoint</Application>
  <PresentationFormat>Breitbild</PresentationFormat>
  <Paragraphs>16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LineageOS  Richard Lichtenberg 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LineageOS  Richard Lichtenberg </dc:title>
  <dc:creator>Richard Lichtenberg</dc:creator>
  <cp:lastModifiedBy>Richard Lichtenberg</cp:lastModifiedBy>
  <cp:revision>2</cp:revision>
  <dcterms:created xsi:type="dcterms:W3CDTF">2019-03-17T15:48:12Z</dcterms:created>
  <dcterms:modified xsi:type="dcterms:W3CDTF">2019-03-17T15:52:31Z</dcterms:modified>
</cp:coreProperties>
</file>