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1"/>
  </p:sldMasterIdLst>
  <p:sldIdLst>
    <p:sldId id="256" r:id="rId2"/>
    <p:sldId id="259" r:id="rId3"/>
    <p:sldId id="257" r:id="rId4"/>
    <p:sldId id="258" r:id="rId5"/>
    <p:sldId id="260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02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5329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2676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94254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718114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10998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81279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36139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528139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196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01191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381221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85000">
              <a:schemeClr val="accent6">
                <a:lumMod val="40000"/>
                <a:lumOff val="6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Titelmasterformat durch Klicken bearbeiten</a:t>
            </a:r>
            <a:endParaRPr lang="de-AT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89FB7-96E5-40CA-8359-B72357119009}" type="datetimeFigureOut">
              <a:rPr lang="de-AT" smtClean="0"/>
              <a:t>18.03.2019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7E1AE5-9803-4408-BC31-95D4DA3D9129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41092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cap="small" dirty="0"/>
              <a:t>Open Source</a:t>
            </a:r>
            <a:endParaRPr lang="de-AT" b="1" cap="small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Geschichte, Konzepte, Markt</a:t>
            </a:r>
          </a:p>
        </p:txBody>
      </p:sp>
      <p:sp>
        <p:nvSpPr>
          <p:cNvPr id="4" name="Untertitel 2"/>
          <p:cNvSpPr txBox="1">
            <a:spLocks/>
          </p:cNvSpPr>
          <p:nvPr/>
        </p:nvSpPr>
        <p:spPr>
          <a:xfrm>
            <a:off x="9785607" y="6130511"/>
            <a:ext cx="2013361" cy="43071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2000" b="0" i="0" kern="1200" cap="all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8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6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None/>
              <a:defRPr sz="1400" b="0" i="0" kern="1200">
                <a:solidFill>
                  <a:schemeClr val="tx1">
                    <a:tint val="75000"/>
                  </a:schemeClr>
                </a:solidFill>
                <a:latin typeface="+mj-lt"/>
                <a:ea typeface="+mj-ea"/>
                <a:cs typeface="+mj-cs"/>
              </a:defRPr>
            </a:lvl9pPr>
          </a:lstStyle>
          <a:p>
            <a:r>
              <a:rPr lang="de-AT" dirty="0">
                <a:solidFill>
                  <a:schemeClr val="tx1"/>
                </a:solidFill>
              </a:rPr>
              <a:t>Bekir </a:t>
            </a:r>
            <a:r>
              <a:rPr lang="de-AT" dirty="0" err="1">
                <a:solidFill>
                  <a:schemeClr val="tx1"/>
                </a:solidFill>
              </a:rPr>
              <a:t>Yazilitas</a:t>
            </a:r>
            <a:endParaRPr lang="de-AT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427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FDBF0A-B6E6-4A23-A3BA-42A46914DA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Open Source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95C2CC9-DAD1-4B79-9990-1007D1D67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/>
              <a:t>Software, deren Quelltext öffentlich ist</a:t>
            </a:r>
          </a:p>
          <a:p>
            <a:r>
              <a:rPr lang="de-AT" dirty="0"/>
              <a:t>Quelltext kann eingesehen, geändert und genutzt werden</a:t>
            </a:r>
          </a:p>
          <a:p>
            <a:r>
              <a:rPr lang="de-AT" dirty="0"/>
              <a:t>Kann meistens kostenlos genutzt werden</a:t>
            </a:r>
          </a:p>
        </p:txBody>
      </p:sp>
    </p:spTree>
    <p:extLst>
      <p:ext uri="{BB962C8B-B14F-4D97-AF65-F5344CB8AC3E}">
        <p14:creationId xmlns:p14="http://schemas.microsoft.com/office/powerpoint/2010/main" val="2664141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C4F7C32-070B-4D01-A2CD-25F402126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Inhaltsverzeichnis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C67AC71-A1EC-4137-BADA-576AD34D24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err="1"/>
              <a:t>Einleitung</a:t>
            </a:r>
            <a:endParaRPr lang="de-AT" dirty="0"/>
          </a:p>
          <a:p>
            <a:pPr marL="457200" indent="-457200">
              <a:buFont typeface="+mj-lt"/>
              <a:buAutoNum type="arabicPeriod"/>
            </a:pPr>
            <a:r>
              <a:rPr lang="de-AT" dirty="0"/>
              <a:t>Open Source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 err="1"/>
              <a:t>Allgemein</a:t>
            </a:r>
            <a:endParaRPr lang="en-US" dirty="0"/>
          </a:p>
          <a:p>
            <a:pPr marL="1257300" lvl="2" indent="-457200">
              <a:buFont typeface="+mj-lt"/>
              <a:buAutoNum type="arabicPeriod"/>
            </a:pPr>
            <a:r>
              <a:rPr lang="en-US" dirty="0" err="1"/>
              <a:t>Unterschiede</a:t>
            </a:r>
            <a:r>
              <a:rPr lang="en-US" dirty="0"/>
              <a:t> </a:t>
            </a:r>
            <a:r>
              <a:rPr lang="en-US" dirty="0" err="1"/>
              <a:t>zu</a:t>
            </a:r>
            <a:r>
              <a:rPr lang="en-US" dirty="0"/>
              <a:t> </a:t>
            </a:r>
            <a:r>
              <a:rPr lang="en-US" dirty="0" err="1"/>
              <a:t>kommerzieller</a:t>
            </a:r>
            <a:r>
              <a:rPr lang="en-US" dirty="0"/>
              <a:t> Software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Geschichte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Open Source Initiative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Open Source </a:t>
            </a:r>
            <a:r>
              <a:rPr lang="en-US" dirty="0" err="1"/>
              <a:t>Lizenzen</a:t>
            </a:r>
            <a:endParaRPr lang="de-AT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Open Source in der Praxis</a:t>
            </a:r>
            <a:endParaRPr lang="de-AT" dirty="0"/>
          </a:p>
          <a:p>
            <a:pPr marL="857250" lvl="1" indent="-457200">
              <a:buFont typeface="+mj-lt"/>
              <a:buAutoNum type="arabicPeriod"/>
            </a:pPr>
            <a:r>
              <a:rPr lang="en-US" dirty="0" err="1"/>
              <a:t>Bedeutendste</a:t>
            </a:r>
            <a:r>
              <a:rPr lang="en-US" dirty="0"/>
              <a:t> </a:t>
            </a:r>
            <a:r>
              <a:rPr lang="en-US" dirty="0" err="1"/>
              <a:t>Projekte</a:t>
            </a:r>
            <a:r>
              <a:rPr lang="en-US" dirty="0"/>
              <a:t> - </a:t>
            </a:r>
            <a:r>
              <a:rPr lang="en-US" dirty="0" err="1"/>
              <a:t>Beispiele</a:t>
            </a:r>
            <a:endParaRPr lang="de-AT" dirty="0"/>
          </a:p>
          <a:p>
            <a:pPr marL="457200" indent="-457200">
              <a:buFont typeface="+mj-lt"/>
              <a:buAutoNum type="arabicPeriod"/>
            </a:pPr>
            <a:r>
              <a:rPr lang="de-AT" dirty="0"/>
              <a:t>Open Source Markt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Wirtschaftliche</a:t>
            </a:r>
            <a:r>
              <a:rPr lang="en-US" dirty="0"/>
              <a:t> </a:t>
            </a:r>
            <a:r>
              <a:rPr lang="en-US" dirty="0" err="1"/>
              <a:t>Bedeutung</a:t>
            </a:r>
            <a:endParaRPr lang="de-AT" dirty="0"/>
          </a:p>
          <a:p>
            <a:pPr marL="857250" lvl="1" indent="-457200">
              <a:buFont typeface="+mj-lt"/>
              <a:buAutoNum type="arabicPeriod"/>
            </a:pPr>
            <a:r>
              <a:rPr lang="de-AT" dirty="0"/>
              <a:t>Vorteile</a:t>
            </a:r>
          </a:p>
          <a:p>
            <a:pPr marL="857250" lvl="1" indent="-457200">
              <a:buFont typeface="+mj-lt"/>
              <a:buAutoNum type="arabicPeriod"/>
            </a:pPr>
            <a:r>
              <a:rPr lang="de-AT" dirty="0"/>
              <a:t>Kritik &amp; Probleme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err="1"/>
              <a:t>Fazit</a:t>
            </a:r>
            <a:endParaRPr lang="de-AT" dirty="0"/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033355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B5D192-E448-47E4-9288-CD8696C50B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/>
              <a:t>Gantt-Chart</a:t>
            </a:r>
            <a:endParaRPr lang="de-AT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AC32755B-D324-4D1E-AF60-B53104A07B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F0F3AF38-3D8B-4EEB-8B02-80139FBEAC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213" y="2494615"/>
            <a:ext cx="11513574" cy="1868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33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420142-D920-4832-AB82-89BFE775CC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/>
              <a:t>Danke für Ihre Aufmerksamkeit!</a:t>
            </a:r>
          </a:p>
        </p:txBody>
      </p:sp>
    </p:spTree>
    <p:extLst>
      <p:ext uri="{BB962C8B-B14F-4D97-AF65-F5344CB8AC3E}">
        <p14:creationId xmlns:p14="http://schemas.microsoft.com/office/powerpoint/2010/main" val="219793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Breitbild</PresentationFormat>
  <Paragraphs>24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 3</vt:lpstr>
      <vt:lpstr>Office</vt:lpstr>
      <vt:lpstr>Open Source</vt:lpstr>
      <vt:lpstr>Open Source</vt:lpstr>
      <vt:lpstr>Inhaltsverzeichnis</vt:lpstr>
      <vt:lpstr>Gantt-Chart</vt:lpstr>
      <vt:lpstr>Danke für Ihre Aufmerksamkeit!</vt:lpstr>
    </vt:vector>
  </TitlesOfParts>
  <Company>WU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Open Source</dc:title>
  <dc:creator>BIB-037</dc:creator>
  <cp:lastModifiedBy>Bekir Yazilitas</cp:lastModifiedBy>
  <cp:revision>20</cp:revision>
  <dcterms:created xsi:type="dcterms:W3CDTF">2019-03-12T13:49:37Z</dcterms:created>
  <dcterms:modified xsi:type="dcterms:W3CDTF">2019-03-18T18:38:55Z</dcterms:modified>
</cp:coreProperties>
</file>